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60" r:id="rId1"/>
  </p:sldMasterIdLst>
  <p:sldIdLst>
    <p:sldId id="256" r:id="rId2"/>
    <p:sldId id="257" r:id="rId3"/>
    <p:sldId id="258" r:id="rId4"/>
    <p:sldId id="259" r:id="rId5"/>
    <p:sldId id="263" r:id="rId6"/>
    <p:sldId id="270" r:id="rId7"/>
    <p:sldId id="271" r:id="rId8"/>
    <p:sldId id="265" r:id="rId9"/>
    <p:sldId id="276" r:id="rId10"/>
    <p:sldId id="278" r:id="rId11"/>
    <p:sldId id="279" r:id="rId12"/>
    <p:sldId id="280" r:id="rId13"/>
    <p:sldId id="273" r:id="rId14"/>
    <p:sldId id="277" r:id="rId15"/>
    <p:sldId id="272" r:id="rId16"/>
  </p:sldIdLst>
  <p:sldSz cx="12192000" cy="6858000"/>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99FF"/>
    <a:srgbClr val="FFCCFF"/>
    <a:srgbClr val="FF99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21" autoAdjust="0"/>
    <p:restoredTop sz="94660"/>
  </p:normalViewPr>
  <p:slideViewPr>
    <p:cSldViewPr snapToGrid="0">
      <p:cViewPr varScale="1">
        <p:scale>
          <a:sx n="111" d="100"/>
          <a:sy n="111" d="100"/>
        </p:scale>
        <p:origin x="588"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780474E-0DB4-4395-9C3E-8F914A2EBEB4}" type="doc">
      <dgm:prSet loTypeId="urn:microsoft.com/office/officeart/2005/8/layout/vList2" loCatId="list" qsTypeId="urn:microsoft.com/office/officeart/2005/8/quickstyle/simple1" qsCatId="simple" csTypeId="urn:microsoft.com/office/officeart/2005/8/colors/colorful2" csCatId="colorful" phldr="1"/>
      <dgm:spPr/>
      <dgm:t>
        <a:bodyPr/>
        <a:lstStyle/>
        <a:p>
          <a:endParaRPr lang="en-US"/>
        </a:p>
      </dgm:t>
    </dgm:pt>
    <dgm:pt modelId="{00AF6196-912E-4D84-A353-CC1B62E9924E}">
      <dgm:prSet/>
      <dgm:spPr/>
      <dgm:t>
        <a:bodyPr/>
        <a:lstStyle/>
        <a:p>
          <a:r>
            <a:rPr lang="en-US" dirty="0"/>
            <a:t>INTRODUCTION</a:t>
          </a:r>
        </a:p>
      </dgm:t>
    </dgm:pt>
    <dgm:pt modelId="{43653AD6-CF4C-4ABA-8E9E-B8BE98A6F1AA}" type="parTrans" cxnId="{C7188A61-E059-4F84-AB65-76B91707B473}">
      <dgm:prSet/>
      <dgm:spPr/>
      <dgm:t>
        <a:bodyPr/>
        <a:lstStyle/>
        <a:p>
          <a:endParaRPr lang="en-US"/>
        </a:p>
      </dgm:t>
    </dgm:pt>
    <dgm:pt modelId="{3F41025A-D7FD-42DC-A3B8-AD7DC68EAA47}" type="sibTrans" cxnId="{C7188A61-E059-4F84-AB65-76B91707B473}">
      <dgm:prSet/>
      <dgm:spPr/>
      <dgm:t>
        <a:bodyPr/>
        <a:lstStyle/>
        <a:p>
          <a:endParaRPr lang="en-US"/>
        </a:p>
      </dgm:t>
    </dgm:pt>
    <dgm:pt modelId="{58C21EF4-44AB-4BAF-90DD-033AB08560B8}">
      <dgm:prSet/>
      <dgm:spPr/>
      <dgm:t>
        <a:bodyPr/>
        <a:lstStyle/>
        <a:p>
          <a:r>
            <a:rPr lang="tr-TR"/>
            <a:t>PURPOSE</a:t>
          </a:r>
          <a:endParaRPr lang="en-US"/>
        </a:p>
      </dgm:t>
    </dgm:pt>
    <dgm:pt modelId="{A10317D3-2A52-493A-B1AA-7AD7F9992B4F}" type="parTrans" cxnId="{E17D1F90-DBC4-40A7-B708-359F2E134A50}">
      <dgm:prSet/>
      <dgm:spPr/>
      <dgm:t>
        <a:bodyPr/>
        <a:lstStyle/>
        <a:p>
          <a:endParaRPr lang="en-US"/>
        </a:p>
      </dgm:t>
    </dgm:pt>
    <dgm:pt modelId="{C079DE11-1291-469B-96D2-C95BFB0A3455}" type="sibTrans" cxnId="{E17D1F90-DBC4-40A7-B708-359F2E134A50}">
      <dgm:prSet/>
      <dgm:spPr/>
      <dgm:t>
        <a:bodyPr/>
        <a:lstStyle/>
        <a:p>
          <a:endParaRPr lang="en-US"/>
        </a:p>
      </dgm:t>
    </dgm:pt>
    <dgm:pt modelId="{DF14F355-631F-4CEE-9FD0-E3B4BFB3BBF2}">
      <dgm:prSet/>
      <dgm:spPr/>
      <dgm:t>
        <a:bodyPr/>
        <a:lstStyle/>
        <a:p>
          <a:r>
            <a:rPr lang="tr-TR" dirty="0"/>
            <a:t>HYBRID RECOMMENDATION SYSTEM</a:t>
          </a:r>
          <a:endParaRPr lang="en-US" dirty="0"/>
        </a:p>
      </dgm:t>
    </dgm:pt>
    <dgm:pt modelId="{E598BB47-D46B-4074-9E18-C3771070D803}" type="parTrans" cxnId="{A9068969-8E65-404A-BD65-EB7B06571D52}">
      <dgm:prSet/>
      <dgm:spPr/>
      <dgm:t>
        <a:bodyPr/>
        <a:lstStyle/>
        <a:p>
          <a:endParaRPr lang="en-US"/>
        </a:p>
      </dgm:t>
    </dgm:pt>
    <dgm:pt modelId="{1B726222-7362-4661-9F1B-2C43E7844FA1}" type="sibTrans" cxnId="{A9068969-8E65-404A-BD65-EB7B06571D52}">
      <dgm:prSet/>
      <dgm:spPr/>
      <dgm:t>
        <a:bodyPr/>
        <a:lstStyle/>
        <a:p>
          <a:endParaRPr lang="en-US"/>
        </a:p>
      </dgm:t>
    </dgm:pt>
    <dgm:pt modelId="{D6265756-3713-4D7C-838B-B32B62BBED0F}">
      <dgm:prSet/>
      <dgm:spPr/>
      <dgm:t>
        <a:bodyPr/>
        <a:lstStyle/>
        <a:p>
          <a:r>
            <a:rPr lang="tr-TR" dirty="0"/>
            <a:t>TECHNOLOGIES USED</a:t>
          </a:r>
          <a:endParaRPr lang="en-US" dirty="0"/>
        </a:p>
      </dgm:t>
    </dgm:pt>
    <dgm:pt modelId="{F479B27E-EE74-4911-810D-65C5067B73A4}" type="parTrans" cxnId="{FABB68D8-5E06-4953-AE64-A58FB6EFBDA1}">
      <dgm:prSet/>
      <dgm:spPr/>
      <dgm:t>
        <a:bodyPr/>
        <a:lstStyle/>
        <a:p>
          <a:endParaRPr lang="en-US"/>
        </a:p>
      </dgm:t>
    </dgm:pt>
    <dgm:pt modelId="{59388C6B-A5A3-46B9-92A5-C54A93575B45}" type="sibTrans" cxnId="{FABB68D8-5E06-4953-AE64-A58FB6EFBDA1}">
      <dgm:prSet/>
      <dgm:spPr/>
      <dgm:t>
        <a:bodyPr/>
        <a:lstStyle/>
        <a:p>
          <a:endParaRPr lang="en-US"/>
        </a:p>
      </dgm:t>
    </dgm:pt>
    <dgm:pt modelId="{A4A85EF6-4983-426F-A8BD-80221B82FE51}">
      <dgm:prSet/>
      <dgm:spPr/>
      <dgm:t>
        <a:bodyPr/>
        <a:lstStyle/>
        <a:p>
          <a:r>
            <a:rPr lang="tr-TR" dirty="0"/>
            <a:t>SIMILAR PROJECTS</a:t>
          </a:r>
          <a:endParaRPr lang="en-US" dirty="0"/>
        </a:p>
      </dgm:t>
    </dgm:pt>
    <dgm:pt modelId="{BEA8DC55-398E-4B85-A4DE-20AD5F9353A6}" type="parTrans" cxnId="{52DADC49-69C8-4D25-B9E8-1701E591FCBE}">
      <dgm:prSet/>
      <dgm:spPr/>
      <dgm:t>
        <a:bodyPr/>
        <a:lstStyle/>
        <a:p>
          <a:endParaRPr lang="en-US"/>
        </a:p>
      </dgm:t>
    </dgm:pt>
    <dgm:pt modelId="{78BA82AE-B8F4-4651-873F-3C740426639D}" type="sibTrans" cxnId="{52DADC49-69C8-4D25-B9E8-1701E591FCBE}">
      <dgm:prSet/>
      <dgm:spPr/>
      <dgm:t>
        <a:bodyPr/>
        <a:lstStyle/>
        <a:p>
          <a:endParaRPr lang="en-US"/>
        </a:p>
      </dgm:t>
    </dgm:pt>
    <dgm:pt modelId="{DF1C3F9E-AFAA-4002-B038-B932E642A201}">
      <dgm:prSet/>
      <dgm:spPr/>
      <dgm:t>
        <a:bodyPr/>
        <a:lstStyle/>
        <a:p>
          <a:r>
            <a:rPr lang="tr-TR" dirty="0">
              <a:latin typeface="+mn-lt"/>
            </a:rPr>
            <a:t>WORK DISTRIBUTION</a:t>
          </a:r>
          <a:endParaRPr lang="en-US" dirty="0"/>
        </a:p>
      </dgm:t>
    </dgm:pt>
    <dgm:pt modelId="{2A332064-BA9D-4125-B5EE-844A5951421E}" type="parTrans" cxnId="{5DB2AF0D-1FF1-42A4-AF43-691B3330533A}">
      <dgm:prSet/>
      <dgm:spPr/>
      <dgm:t>
        <a:bodyPr/>
        <a:lstStyle/>
        <a:p>
          <a:endParaRPr lang="tr-TR"/>
        </a:p>
      </dgm:t>
    </dgm:pt>
    <dgm:pt modelId="{CA98DFA1-7C02-4FF6-AF9A-82FED8F7A19A}" type="sibTrans" cxnId="{5DB2AF0D-1FF1-42A4-AF43-691B3330533A}">
      <dgm:prSet/>
      <dgm:spPr/>
      <dgm:t>
        <a:bodyPr/>
        <a:lstStyle/>
        <a:p>
          <a:endParaRPr lang="tr-TR"/>
        </a:p>
      </dgm:t>
    </dgm:pt>
    <dgm:pt modelId="{50214995-58C7-44D1-8174-1A52E1C15E23}">
      <dgm:prSet/>
      <dgm:spPr/>
      <dgm:t>
        <a:bodyPr/>
        <a:lstStyle/>
        <a:p>
          <a:r>
            <a:rPr lang="en-US" dirty="0">
              <a:latin typeface="+mn-lt"/>
            </a:rPr>
            <a:t>S</a:t>
          </a:r>
          <a:r>
            <a:rPr lang="tr-TR" dirty="0">
              <a:latin typeface="+mn-lt"/>
            </a:rPr>
            <a:t>UCCESS</a:t>
          </a:r>
          <a:r>
            <a:rPr lang="en-US" dirty="0">
              <a:latin typeface="+mn-lt"/>
            </a:rPr>
            <a:t> C</a:t>
          </a:r>
          <a:r>
            <a:rPr lang="tr-TR" dirty="0">
              <a:latin typeface="+mn-lt"/>
            </a:rPr>
            <a:t>RITERIA</a:t>
          </a:r>
          <a:r>
            <a:rPr lang="en-US" dirty="0">
              <a:latin typeface="+mn-lt"/>
            </a:rPr>
            <a:t> A</a:t>
          </a:r>
          <a:r>
            <a:rPr lang="tr-TR" dirty="0">
              <a:latin typeface="+mn-lt"/>
            </a:rPr>
            <a:t>ND </a:t>
          </a:r>
          <a:r>
            <a:rPr lang="en-US" dirty="0">
              <a:latin typeface="+mn-lt"/>
            </a:rPr>
            <a:t>R</a:t>
          </a:r>
          <a:r>
            <a:rPr lang="tr-TR" dirty="0">
              <a:latin typeface="+mn-lt"/>
            </a:rPr>
            <a:t>ESULTS</a:t>
          </a:r>
          <a:endParaRPr lang="en-US" dirty="0"/>
        </a:p>
      </dgm:t>
    </dgm:pt>
    <dgm:pt modelId="{E364CB24-4111-4C69-B116-EF04ED3CA59A}" type="parTrans" cxnId="{1966A77E-A835-4134-BD6B-7C972813B2A5}">
      <dgm:prSet/>
      <dgm:spPr/>
      <dgm:t>
        <a:bodyPr/>
        <a:lstStyle/>
        <a:p>
          <a:endParaRPr lang="tr-TR"/>
        </a:p>
      </dgm:t>
    </dgm:pt>
    <dgm:pt modelId="{B166993B-DD28-41CA-A72D-DF0FA1DBDB38}" type="sibTrans" cxnId="{1966A77E-A835-4134-BD6B-7C972813B2A5}">
      <dgm:prSet/>
      <dgm:spPr/>
      <dgm:t>
        <a:bodyPr/>
        <a:lstStyle/>
        <a:p>
          <a:endParaRPr lang="tr-TR"/>
        </a:p>
      </dgm:t>
    </dgm:pt>
    <dgm:pt modelId="{9C1204AD-29F7-421B-A02A-A2067EA24145}">
      <dgm:prSet/>
      <dgm:spPr/>
      <dgm:t>
        <a:bodyPr/>
        <a:lstStyle/>
        <a:p>
          <a:r>
            <a:rPr lang="en-US" dirty="0"/>
            <a:t>CONCLUSION</a:t>
          </a:r>
        </a:p>
      </dgm:t>
    </dgm:pt>
    <dgm:pt modelId="{EA1C8B9A-9D61-42C0-B25A-9D9C7CCD9AF2}" type="sibTrans" cxnId="{A8E84492-C90A-45A2-87C6-C371FB4835A0}">
      <dgm:prSet/>
      <dgm:spPr/>
      <dgm:t>
        <a:bodyPr/>
        <a:lstStyle/>
        <a:p>
          <a:endParaRPr lang="en-US"/>
        </a:p>
      </dgm:t>
    </dgm:pt>
    <dgm:pt modelId="{66E1A1F1-187E-4845-8714-C886D8EEE225}" type="parTrans" cxnId="{A8E84492-C90A-45A2-87C6-C371FB4835A0}">
      <dgm:prSet/>
      <dgm:spPr/>
      <dgm:t>
        <a:bodyPr/>
        <a:lstStyle/>
        <a:p>
          <a:endParaRPr lang="en-US"/>
        </a:p>
      </dgm:t>
    </dgm:pt>
    <dgm:pt modelId="{D0B0FCE0-539F-42A4-A0C3-1DEF9309DDC6}">
      <dgm:prSet/>
      <dgm:spPr/>
      <dgm:t>
        <a:bodyPr/>
        <a:lstStyle/>
        <a:p>
          <a:r>
            <a:rPr lang="tr-TR" dirty="0">
              <a:latin typeface="+mn-lt"/>
            </a:rPr>
            <a:t>PROJECT SCREENSHOTS</a:t>
          </a:r>
          <a:endParaRPr lang="en-US" dirty="0"/>
        </a:p>
      </dgm:t>
    </dgm:pt>
    <dgm:pt modelId="{F925B040-E613-4DB5-9C68-731E12A22290}" type="parTrans" cxnId="{5494E4D8-6E52-4F45-9793-2FAB8741A804}">
      <dgm:prSet/>
      <dgm:spPr/>
    </dgm:pt>
    <dgm:pt modelId="{8C68ABAC-EB90-473C-9F10-63EC73BA1D8F}" type="sibTrans" cxnId="{5494E4D8-6E52-4F45-9793-2FAB8741A804}">
      <dgm:prSet/>
      <dgm:spPr/>
    </dgm:pt>
    <dgm:pt modelId="{BCCA6DE5-E7E3-4596-9601-8D3F67349AFB}">
      <dgm:prSet/>
      <dgm:spPr/>
      <dgm:t>
        <a:bodyPr/>
        <a:lstStyle/>
        <a:p>
          <a:r>
            <a:rPr lang="tr-TR">
              <a:latin typeface="+mn-lt"/>
            </a:rPr>
            <a:t>DEMO</a:t>
          </a:r>
          <a:endParaRPr lang="en-US" dirty="0"/>
        </a:p>
      </dgm:t>
    </dgm:pt>
    <dgm:pt modelId="{8D702AF8-029D-4568-91C5-8EFB9D0D999B}" type="parTrans" cxnId="{18E56F3C-B94B-4520-9959-8655C72C848E}">
      <dgm:prSet/>
      <dgm:spPr/>
    </dgm:pt>
    <dgm:pt modelId="{D132022F-A8C3-4AEA-8F79-706326C0B3F2}" type="sibTrans" cxnId="{18E56F3C-B94B-4520-9959-8655C72C848E}">
      <dgm:prSet/>
      <dgm:spPr/>
    </dgm:pt>
    <dgm:pt modelId="{3192C6D6-F85C-44C0-8DF8-F94527BDABCB}" type="pres">
      <dgm:prSet presAssocID="{4780474E-0DB4-4395-9C3E-8F914A2EBEB4}" presName="linear" presStyleCnt="0">
        <dgm:presLayoutVars>
          <dgm:animLvl val="lvl"/>
          <dgm:resizeHandles val="exact"/>
        </dgm:presLayoutVars>
      </dgm:prSet>
      <dgm:spPr/>
    </dgm:pt>
    <dgm:pt modelId="{BD4AD924-EACF-406F-A2E1-B6C09E5A6A16}" type="pres">
      <dgm:prSet presAssocID="{00AF6196-912E-4D84-A353-CC1B62E9924E}" presName="parentText" presStyleLbl="node1" presStyleIdx="0" presStyleCnt="10">
        <dgm:presLayoutVars>
          <dgm:chMax val="0"/>
          <dgm:bulletEnabled val="1"/>
        </dgm:presLayoutVars>
      </dgm:prSet>
      <dgm:spPr/>
    </dgm:pt>
    <dgm:pt modelId="{2647C417-1335-4802-83E3-A8E8C4F9DA12}" type="pres">
      <dgm:prSet presAssocID="{3F41025A-D7FD-42DC-A3B8-AD7DC68EAA47}" presName="spacer" presStyleCnt="0"/>
      <dgm:spPr/>
    </dgm:pt>
    <dgm:pt modelId="{A2687FEC-AF8D-431C-84D3-AFB9878BADD8}" type="pres">
      <dgm:prSet presAssocID="{58C21EF4-44AB-4BAF-90DD-033AB08560B8}" presName="parentText" presStyleLbl="node1" presStyleIdx="1" presStyleCnt="10">
        <dgm:presLayoutVars>
          <dgm:chMax val="0"/>
          <dgm:bulletEnabled val="1"/>
        </dgm:presLayoutVars>
      </dgm:prSet>
      <dgm:spPr/>
    </dgm:pt>
    <dgm:pt modelId="{3BAF5C6E-FF2E-49B1-9D50-0A5E4A128DF9}" type="pres">
      <dgm:prSet presAssocID="{C079DE11-1291-469B-96D2-C95BFB0A3455}" presName="spacer" presStyleCnt="0"/>
      <dgm:spPr/>
    </dgm:pt>
    <dgm:pt modelId="{BD61A872-8078-48F5-A33C-B6BFF36B2CB7}" type="pres">
      <dgm:prSet presAssocID="{DF14F355-631F-4CEE-9FD0-E3B4BFB3BBF2}" presName="parentText" presStyleLbl="node1" presStyleIdx="2" presStyleCnt="10">
        <dgm:presLayoutVars>
          <dgm:chMax val="0"/>
          <dgm:bulletEnabled val="1"/>
        </dgm:presLayoutVars>
      </dgm:prSet>
      <dgm:spPr/>
    </dgm:pt>
    <dgm:pt modelId="{EB1CFE8B-6DC5-4718-997F-F4D803C87B84}" type="pres">
      <dgm:prSet presAssocID="{1B726222-7362-4661-9F1B-2C43E7844FA1}" presName="spacer" presStyleCnt="0"/>
      <dgm:spPr/>
    </dgm:pt>
    <dgm:pt modelId="{7777EE05-3373-438A-B7C2-176A04A6D2F2}" type="pres">
      <dgm:prSet presAssocID="{D6265756-3713-4D7C-838B-B32B62BBED0F}" presName="parentText" presStyleLbl="node1" presStyleIdx="3" presStyleCnt="10">
        <dgm:presLayoutVars>
          <dgm:chMax val="0"/>
          <dgm:bulletEnabled val="1"/>
        </dgm:presLayoutVars>
      </dgm:prSet>
      <dgm:spPr/>
    </dgm:pt>
    <dgm:pt modelId="{B48A6488-3CE7-4017-9FDF-145EEA80FF5D}" type="pres">
      <dgm:prSet presAssocID="{59388C6B-A5A3-46B9-92A5-C54A93575B45}" presName="spacer" presStyleCnt="0"/>
      <dgm:spPr/>
    </dgm:pt>
    <dgm:pt modelId="{4789AAD8-68BC-42CF-8DD1-321996F759FD}" type="pres">
      <dgm:prSet presAssocID="{A4A85EF6-4983-426F-A8BD-80221B82FE51}" presName="parentText" presStyleLbl="node1" presStyleIdx="4" presStyleCnt="10">
        <dgm:presLayoutVars>
          <dgm:chMax val="0"/>
          <dgm:bulletEnabled val="1"/>
        </dgm:presLayoutVars>
      </dgm:prSet>
      <dgm:spPr/>
    </dgm:pt>
    <dgm:pt modelId="{CC673321-4633-42EE-AC08-03A6532A4BC1}" type="pres">
      <dgm:prSet presAssocID="{78BA82AE-B8F4-4651-873F-3C740426639D}" presName="spacer" presStyleCnt="0"/>
      <dgm:spPr/>
    </dgm:pt>
    <dgm:pt modelId="{9EF4B0D9-8379-4A61-ACF3-19002CCD6E24}" type="pres">
      <dgm:prSet presAssocID="{DF1C3F9E-AFAA-4002-B038-B932E642A201}" presName="parentText" presStyleLbl="node1" presStyleIdx="5" presStyleCnt="10">
        <dgm:presLayoutVars>
          <dgm:chMax val="0"/>
          <dgm:bulletEnabled val="1"/>
        </dgm:presLayoutVars>
      </dgm:prSet>
      <dgm:spPr/>
    </dgm:pt>
    <dgm:pt modelId="{AB0F1369-3AFA-41DB-8625-AB9AED457A4C}" type="pres">
      <dgm:prSet presAssocID="{CA98DFA1-7C02-4FF6-AF9A-82FED8F7A19A}" presName="spacer" presStyleCnt="0"/>
      <dgm:spPr/>
    </dgm:pt>
    <dgm:pt modelId="{5D3960E3-E699-4720-9DFD-844CD59339F2}" type="pres">
      <dgm:prSet presAssocID="{50214995-58C7-44D1-8174-1A52E1C15E23}" presName="parentText" presStyleLbl="node1" presStyleIdx="6" presStyleCnt="10">
        <dgm:presLayoutVars>
          <dgm:chMax val="0"/>
          <dgm:bulletEnabled val="1"/>
        </dgm:presLayoutVars>
      </dgm:prSet>
      <dgm:spPr/>
    </dgm:pt>
    <dgm:pt modelId="{E606BE8B-D597-41CD-B8E1-EFFD5F64E6F6}" type="pres">
      <dgm:prSet presAssocID="{B166993B-DD28-41CA-A72D-DF0FA1DBDB38}" presName="spacer" presStyleCnt="0"/>
      <dgm:spPr/>
    </dgm:pt>
    <dgm:pt modelId="{1D3079CC-F9FB-4AEF-A4CF-74F4DF780CE8}" type="pres">
      <dgm:prSet presAssocID="{D0B0FCE0-539F-42A4-A0C3-1DEF9309DDC6}" presName="parentText" presStyleLbl="node1" presStyleIdx="7" presStyleCnt="10">
        <dgm:presLayoutVars>
          <dgm:chMax val="0"/>
          <dgm:bulletEnabled val="1"/>
        </dgm:presLayoutVars>
      </dgm:prSet>
      <dgm:spPr/>
    </dgm:pt>
    <dgm:pt modelId="{91938F6D-1A6C-4DEF-82C4-44C055DFD47A}" type="pres">
      <dgm:prSet presAssocID="{8C68ABAC-EB90-473C-9F10-63EC73BA1D8F}" presName="spacer" presStyleCnt="0"/>
      <dgm:spPr/>
    </dgm:pt>
    <dgm:pt modelId="{D5B668A0-FAB2-487F-9415-536609818DFE}" type="pres">
      <dgm:prSet presAssocID="{9C1204AD-29F7-421B-A02A-A2067EA24145}" presName="parentText" presStyleLbl="node1" presStyleIdx="8" presStyleCnt="10">
        <dgm:presLayoutVars>
          <dgm:chMax val="0"/>
          <dgm:bulletEnabled val="1"/>
        </dgm:presLayoutVars>
      </dgm:prSet>
      <dgm:spPr/>
    </dgm:pt>
    <dgm:pt modelId="{5D93EE97-24BD-42E9-8550-7EA442764D50}" type="pres">
      <dgm:prSet presAssocID="{EA1C8B9A-9D61-42C0-B25A-9D9C7CCD9AF2}" presName="spacer" presStyleCnt="0"/>
      <dgm:spPr/>
    </dgm:pt>
    <dgm:pt modelId="{7B6EC4F8-FAD9-4678-A38F-FCEDD93A8BD9}" type="pres">
      <dgm:prSet presAssocID="{BCCA6DE5-E7E3-4596-9601-8D3F67349AFB}" presName="parentText" presStyleLbl="node1" presStyleIdx="9" presStyleCnt="10">
        <dgm:presLayoutVars>
          <dgm:chMax val="0"/>
          <dgm:bulletEnabled val="1"/>
        </dgm:presLayoutVars>
      </dgm:prSet>
      <dgm:spPr/>
    </dgm:pt>
  </dgm:ptLst>
  <dgm:cxnLst>
    <dgm:cxn modelId="{927DB104-C4AB-449D-85D0-72A614A4FD56}" type="presOf" srcId="{BCCA6DE5-E7E3-4596-9601-8D3F67349AFB}" destId="{7B6EC4F8-FAD9-4678-A38F-FCEDD93A8BD9}" srcOrd="0" destOrd="0" presId="urn:microsoft.com/office/officeart/2005/8/layout/vList2"/>
    <dgm:cxn modelId="{5DB2AF0D-1FF1-42A4-AF43-691B3330533A}" srcId="{4780474E-0DB4-4395-9C3E-8F914A2EBEB4}" destId="{DF1C3F9E-AFAA-4002-B038-B932E642A201}" srcOrd="5" destOrd="0" parTransId="{2A332064-BA9D-4125-B5EE-844A5951421E}" sibTransId="{CA98DFA1-7C02-4FF6-AF9A-82FED8F7A19A}"/>
    <dgm:cxn modelId="{18E56F3C-B94B-4520-9959-8655C72C848E}" srcId="{4780474E-0DB4-4395-9C3E-8F914A2EBEB4}" destId="{BCCA6DE5-E7E3-4596-9601-8D3F67349AFB}" srcOrd="9" destOrd="0" parTransId="{8D702AF8-029D-4568-91C5-8EFB9D0D999B}" sibTransId="{D132022F-A8C3-4AEA-8F79-706326C0B3F2}"/>
    <dgm:cxn modelId="{836B993D-B29B-4396-9D44-E42ECEE2072C}" type="presOf" srcId="{DF14F355-631F-4CEE-9FD0-E3B4BFB3BBF2}" destId="{BD61A872-8078-48F5-A33C-B6BFF36B2CB7}" srcOrd="0" destOrd="0" presId="urn:microsoft.com/office/officeart/2005/8/layout/vList2"/>
    <dgm:cxn modelId="{C7188A61-E059-4F84-AB65-76B91707B473}" srcId="{4780474E-0DB4-4395-9C3E-8F914A2EBEB4}" destId="{00AF6196-912E-4D84-A353-CC1B62E9924E}" srcOrd="0" destOrd="0" parTransId="{43653AD6-CF4C-4ABA-8E9E-B8BE98A6F1AA}" sibTransId="{3F41025A-D7FD-42DC-A3B8-AD7DC68EAA47}"/>
    <dgm:cxn modelId="{A9068969-8E65-404A-BD65-EB7B06571D52}" srcId="{4780474E-0DB4-4395-9C3E-8F914A2EBEB4}" destId="{DF14F355-631F-4CEE-9FD0-E3B4BFB3BBF2}" srcOrd="2" destOrd="0" parTransId="{E598BB47-D46B-4074-9E18-C3771070D803}" sibTransId="{1B726222-7362-4661-9F1B-2C43E7844FA1}"/>
    <dgm:cxn modelId="{52DADC49-69C8-4D25-B9E8-1701E591FCBE}" srcId="{4780474E-0DB4-4395-9C3E-8F914A2EBEB4}" destId="{A4A85EF6-4983-426F-A8BD-80221B82FE51}" srcOrd="4" destOrd="0" parTransId="{BEA8DC55-398E-4B85-A4DE-20AD5F9353A6}" sibTransId="{78BA82AE-B8F4-4651-873F-3C740426639D}"/>
    <dgm:cxn modelId="{AE36644B-A6C7-4731-89C3-63824CF92198}" type="presOf" srcId="{00AF6196-912E-4D84-A353-CC1B62E9924E}" destId="{BD4AD924-EACF-406F-A2E1-B6C09E5A6A16}" srcOrd="0" destOrd="0" presId="urn:microsoft.com/office/officeart/2005/8/layout/vList2"/>
    <dgm:cxn modelId="{8A28F56B-FE79-46DE-9CF9-D363670A65E1}" type="presOf" srcId="{9C1204AD-29F7-421B-A02A-A2067EA24145}" destId="{D5B668A0-FAB2-487F-9415-536609818DFE}" srcOrd="0" destOrd="0" presId="urn:microsoft.com/office/officeart/2005/8/layout/vList2"/>
    <dgm:cxn modelId="{895B1B5A-7422-4761-A7ED-2215AF9F7C49}" type="presOf" srcId="{A4A85EF6-4983-426F-A8BD-80221B82FE51}" destId="{4789AAD8-68BC-42CF-8DD1-321996F759FD}" srcOrd="0" destOrd="0" presId="urn:microsoft.com/office/officeart/2005/8/layout/vList2"/>
    <dgm:cxn modelId="{1966A77E-A835-4134-BD6B-7C972813B2A5}" srcId="{4780474E-0DB4-4395-9C3E-8F914A2EBEB4}" destId="{50214995-58C7-44D1-8174-1A52E1C15E23}" srcOrd="6" destOrd="0" parTransId="{E364CB24-4111-4C69-B116-EF04ED3CA59A}" sibTransId="{B166993B-DD28-41CA-A72D-DF0FA1DBDB38}"/>
    <dgm:cxn modelId="{536D2181-C205-4F83-897E-8D731276E78A}" type="presOf" srcId="{50214995-58C7-44D1-8174-1A52E1C15E23}" destId="{5D3960E3-E699-4720-9DFD-844CD59339F2}" srcOrd="0" destOrd="0" presId="urn:microsoft.com/office/officeart/2005/8/layout/vList2"/>
    <dgm:cxn modelId="{32EABD8C-F1AB-4A9A-97FE-60D1D167BD9F}" type="presOf" srcId="{4780474E-0DB4-4395-9C3E-8F914A2EBEB4}" destId="{3192C6D6-F85C-44C0-8DF8-F94527BDABCB}" srcOrd="0" destOrd="0" presId="urn:microsoft.com/office/officeart/2005/8/layout/vList2"/>
    <dgm:cxn modelId="{E17D1F90-DBC4-40A7-B708-359F2E134A50}" srcId="{4780474E-0DB4-4395-9C3E-8F914A2EBEB4}" destId="{58C21EF4-44AB-4BAF-90DD-033AB08560B8}" srcOrd="1" destOrd="0" parTransId="{A10317D3-2A52-493A-B1AA-7AD7F9992B4F}" sibTransId="{C079DE11-1291-469B-96D2-C95BFB0A3455}"/>
    <dgm:cxn modelId="{A8E84492-C90A-45A2-87C6-C371FB4835A0}" srcId="{4780474E-0DB4-4395-9C3E-8F914A2EBEB4}" destId="{9C1204AD-29F7-421B-A02A-A2067EA24145}" srcOrd="8" destOrd="0" parTransId="{66E1A1F1-187E-4845-8714-C886D8EEE225}" sibTransId="{EA1C8B9A-9D61-42C0-B25A-9D9C7CCD9AF2}"/>
    <dgm:cxn modelId="{36373A98-3685-4414-817D-D7509501D062}" type="presOf" srcId="{58C21EF4-44AB-4BAF-90DD-033AB08560B8}" destId="{A2687FEC-AF8D-431C-84D3-AFB9878BADD8}" srcOrd="0" destOrd="0" presId="urn:microsoft.com/office/officeart/2005/8/layout/vList2"/>
    <dgm:cxn modelId="{986397D6-00EA-4057-A311-BB1EFC3648A6}" type="presOf" srcId="{D6265756-3713-4D7C-838B-B32B62BBED0F}" destId="{7777EE05-3373-438A-B7C2-176A04A6D2F2}" srcOrd="0" destOrd="0" presId="urn:microsoft.com/office/officeart/2005/8/layout/vList2"/>
    <dgm:cxn modelId="{FABB68D8-5E06-4953-AE64-A58FB6EFBDA1}" srcId="{4780474E-0DB4-4395-9C3E-8F914A2EBEB4}" destId="{D6265756-3713-4D7C-838B-B32B62BBED0F}" srcOrd="3" destOrd="0" parTransId="{F479B27E-EE74-4911-810D-65C5067B73A4}" sibTransId="{59388C6B-A5A3-46B9-92A5-C54A93575B45}"/>
    <dgm:cxn modelId="{5494E4D8-6E52-4F45-9793-2FAB8741A804}" srcId="{4780474E-0DB4-4395-9C3E-8F914A2EBEB4}" destId="{D0B0FCE0-539F-42A4-A0C3-1DEF9309DDC6}" srcOrd="7" destOrd="0" parTransId="{F925B040-E613-4DB5-9C68-731E12A22290}" sibTransId="{8C68ABAC-EB90-473C-9F10-63EC73BA1D8F}"/>
    <dgm:cxn modelId="{8871E3E5-EC92-4183-9B80-17D22F7167FD}" type="presOf" srcId="{D0B0FCE0-539F-42A4-A0C3-1DEF9309DDC6}" destId="{1D3079CC-F9FB-4AEF-A4CF-74F4DF780CE8}" srcOrd="0" destOrd="0" presId="urn:microsoft.com/office/officeart/2005/8/layout/vList2"/>
    <dgm:cxn modelId="{8DFA41F4-1464-46F7-BF62-A5F0F8682F13}" type="presOf" srcId="{DF1C3F9E-AFAA-4002-B038-B932E642A201}" destId="{9EF4B0D9-8379-4A61-ACF3-19002CCD6E24}" srcOrd="0" destOrd="0" presId="urn:microsoft.com/office/officeart/2005/8/layout/vList2"/>
    <dgm:cxn modelId="{8B70D09B-5966-440C-B41F-FA6805346986}" type="presParOf" srcId="{3192C6D6-F85C-44C0-8DF8-F94527BDABCB}" destId="{BD4AD924-EACF-406F-A2E1-B6C09E5A6A16}" srcOrd="0" destOrd="0" presId="urn:microsoft.com/office/officeart/2005/8/layout/vList2"/>
    <dgm:cxn modelId="{CE54DBA3-E005-432A-9927-D0FA6EED3C3B}" type="presParOf" srcId="{3192C6D6-F85C-44C0-8DF8-F94527BDABCB}" destId="{2647C417-1335-4802-83E3-A8E8C4F9DA12}" srcOrd="1" destOrd="0" presId="urn:microsoft.com/office/officeart/2005/8/layout/vList2"/>
    <dgm:cxn modelId="{18A61B6C-4DD7-406A-AE8A-2065DA672E22}" type="presParOf" srcId="{3192C6D6-F85C-44C0-8DF8-F94527BDABCB}" destId="{A2687FEC-AF8D-431C-84D3-AFB9878BADD8}" srcOrd="2" destOrd="0" presId="urn:microsoft.com/office/officeart/2005/8/layout/vList2"/>
    <dgm:cxn modelId="{E0F6CB88-1BA8-429A-88C1-9C5EE6865313}" type="presParOf" srcId="{3192C6D6-F85C-44C0-8DF8-F94527BDABCB}" destId="{3BAF5C6E-FF2E-49B1-9D50-0A5E4A128DF9}" srcOrd="3" destOrd="0" presId="urn:microsoft.com/office/officeart/2005/8/layout/vList2"/>
    <dgm:cxn modelId="{686B2C70-8BAA-4401-AE6E-C5B77F66CCDF}" type="presParOf" srcId="{3192C6D6-F85C-44C0-8DF8-F94527BDABCB}" destId="{BD61A872-8078-48F5-A33C-B6BFF36B2CB7}" srcOrd="4" destOrd="0" presId="urn:microsoft.com/office/officeart/2005/8/layout/vList2"/>
    <dgm:cxn modelId="{E7D61FE1-4A27-4729-9BA2-4E601E9E64DA}" type="presParOf" srcId="{3192C6D6-F85C-44C0-8DF8-F94527BDABCB}" destId="{EB1CFE8B-6DC5-4718-997F-F4D803C87B84}" srcOrd="5" destOrd="0" presId="urn:microsoft.com/office/officeart/2005/8/layout/vList2"/>
    <dgm:cxn modelId="{C1008431-85EE-48FA-9788-80815148D468}" type="presParOf" srcId="{3192C6D6-F85C-44C0-8DF8-F94527BDABCB}" destId="{7777EE05-3373-438A-B7C2-176A04A6D2F2}" srcOrd="6" destOrd="0" presId="urn:microsoft.com/office/officeart/2005/8/layout/vList2"/>
    <dgm:cxn modelId="{B8958C4F-34DA-46B1-8CD1-3487900FF3E7}" type="presParOf" srcId="{3192C6D6-F85C-44C0-8DF8-F94527BDABCB}" destId="{B48A6488-3CE7-4017-9FDF-145EEA80FF5D}" srcOrd="7" destOrd="0" presId="urn:microsoft.com/office/officeart/2005/8/layout/vList2"/>
    <dgm:cxn modelId="{8CE08591-AD0E-4E29-99AC-768342654A94}" type="presParOf" srcId="{3192C6D6-F85C-44C0-8DF8-F94527BDABCB}" destId="{4789AAD8-68BC-42CF-8DD1-321996F759FD}" srcOrd="8" destOrd="0" presId="urn:microsoft.com/office/officeart/2005/8/layout/vList2"/>
    <dgm:cxn modelId="{BE26EBE7-5721-4BAF-9800-EBAF2CBC23A2}" type="presParOf" srcId="{3192C6D6-F85C-44C0-8DF8-F94527BDABCB}" destId="{CC673321-4633-42EE-AC08-03A6532A4BC1}" srcOrd="9" destOrd="0" presId="urn:microsoft.com/office/officeart/2005/8/layout/vList2"/>
    <dgm:cxn modelId="{B10906A9-8151-4DC4-834B-6D965D7EC31B}" type="presParOf" srcId="{3192C6D6-F85C-44C0-8DF8-F94527BDABCB}" destId="{9EF4B0D9-8379-4A61-ACF3-19002CCD6E24}" srcOrd="10" destOrd="0" presId="urn:microsoft.com/office/officeart/2005/8/layout/vList2"/>
    <dgm:cxn modelId="{93DAF04C-5733-4C2D-A0E6-2E0D4A2DBBFB}" type="presParOf" srcId="{3192C6D6-F85C-44C0-8DF8-F94527BDABCB}" destId="{AB0F1369-3AFA-41DB-8625-AB9AED457A4C}" srcOrd="11" destOrd="0" presId="urn:microsoft.com/office/officeart/2005/8/layout/vList2"/>
    <dgm:cxn modelId="{B43C0C96-D6D4-4DDB-BC23-6396E8C56802}" type="presParOf" srcId="{3192C6D6-F85C-44C0-8DF8-F94527BDABCB}" destId="{5D3960E3-E699-4720-9DFD-844CD59339F2}" srcOrd="12" destOrd="0" presId="urn:microsoft.com/office/officeart/2005/8/layout/vList2"/>
    <dgm:cxn modelId="{D27954EE-AED5-4EEE-852A-B85AF1D56058}" type="presParOf" srcId="{3192C6D6-F85C-44C0-8DF8-F94527BDABCB}" destId="{E606BE8B-D597-41CD-B8E1-EFFD5F64E6F6}" srcOrd="13" destOrd="0" presId="urn:microsoft.com/office/officeart/2005/8/layout/vList2"/>
    <dgm:cxn modelId="{86E0C9EF-2B7D-48B6-81E1-967308E69061}" type="presParOf" srcId="{3192C6D6-F85C-44C0-8DF8-F94527BDABCB}" destId="{1D3079CC-F9FB-4AEF-A4CF-74F4DF780CE8}" srcOrd="14" destOrd="0" presId="urn:microsoft.com/office/officeart/2005/8/layout/vList2"/>
    <dgm:cxn modelId="{845E924E-3E56-4E6E-852A-772A6274EDAA}" type="presParOf" srcId="{3192C6D6-F85C-44C0-8DF8-F94527BDABCB}" destId="{91938F6D-1A6C-4DEF-82C4-44C055DFD47A}" srcOrd="15" destOrd="0" presId="urn:microsoft.com/office/officeart/2005/8/layout/vList2"/>
    <dgm:cxn modelId="{FCB414DC-BDDA-483A-821A-7166EE0E4AC7}" type="presParOf" srcId="{3192C6D6-F85C-44C0-8DF8-F94527BDABCB}" destId="{D5B668A0-FAB2-487F-9415-536609818DFE}" srcOrd="16" destOrd="0" presId="urn:microsoft.com/office/officeart/2005/8/layout/vList2"/>
    <dgm:cxn modelId="{47E415BB-95B7-4A53-B072-8DC7BA11D4E2}" type="presParOf" srcId="{3192C6D6-F85C-44C0-8DF8-F94527BDABCB}" destId="{5D93EE97-24BD-42E9-8550-7EA442764D50}" srcOrd="17" destOrd="0" presId="urn:microsoft.com/office/officeart/2005/8/layout/vList2"/>
    <dgm:cxn modelId="{D1D95525-616A-4CA3-944A-B0BC7DF09323}" type="presParOf" srcId="{3192C6D6-F85C-44C0-8DF8-F94527BDABCB}" destId="{7B6EC4F8-FAD9-4678-A38F-FCEDD93A8BD9}" srcOrd="1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D4AD924-EACF-406F-A2E1-B6C09E5A6A16}">
      <dsp:nvSpPr>
        <dsp:cNvPr id="0" name=""/>
        <dsp:cNvSpPr/>
      </dsp:nvSpPr>
      <dsp:spPr>
        <a:xfrm>
          <a:off x="0" y="98528"/>
          <a:ext cx="6391275" cy="455715"/>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dirty="0"/>
            <a:t>INTRODUCTION</a:t>
          </a:r>
        </a:p>
      </dsp:txBody>
      <dsp:txXfrm>
        <a:off x="22246" y="120774"/>
        <a:ext cx="6346783" cy="411223"/>
      </dsp:txXfrm>
    </dsp:sp>
    <dsp:sp modelId="{A2687FEC-AF8D-431C-84D3-AFB9878BADD8}">
      <dsp:nvSpPr>
        <dsp:cNvPr id="0" name=""/>
        <dsp:cNvSpPr/>
      </dsp:nvSpPr>
      <dsp:spPr>
        <a:xfrm>
          <a:off x="0" y="608963"/>
          <a:ext cx="6391275" cy="455715"/>
        </a:xfrm>
        <a:prstGeom prst="roundRect">
          <a:avLst/>
        </a:prstGeom>
        <a:solidFill>
          <a:schemeClr val="accent2">
            <a:hueOff val="-161707"/>
            <a:satOff val="-9325"/>
            <a:lumOff val="95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tr-TR" sz="1900" kern="1200"/>
            <a:t>PURPOSE</a:t>
          </a:r>
          <a:endParaRPr lang="en-US" sz="1900" kern="1200"/>
        </a:p>
      </dsp:txBody>
      <dsp:txXfrm>
        <a:off x="22246" y="631209"/>
        <a:ext cx="6346783" cy="411223"/>
      </dsp:txXfrm>
    </dsp:sp>
    <dsp:sp modelId="{BD61A872-8078-48F5-A33C-B6BFF36B2CB7}">
      <dsp:nvSpPr>
        <dsp:cNvPr id="0" name=""/>
        <dsp:cNvSpPr/>
      </dsp:nvSpPr>
      <dsp:spPr>
        <a:xfrm>
          <a:off x="0" y="1119398"/>
          <a:ext cx="6391275" cy="455715"/>
        </a:xfrm>
        <a:prstGeom prst="roundRect">
          <a:avLst/>
        </a:prstGeom>
        <a:solidFill>
          <a:schemeClr val="accent2">
            <a:hueOff val="-323414"/>
            <a:satOff val="-18651"/>
            <a:lumOff val="191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tr-TR" sz="1900" kern="1200" dirty="0"/>
            <a:t>HYBRID RECOMMENDATION SYSTEM</a:t>
          </a:r>
          <a:endParaRPr lang="en-US" sz="1900" kern="1200" dirty="0"/>
        </a:p>
      </dsp:txBody>
      <dsp:txXfrm>
        <a:off x="22246" y="1141644"/>
        <a:ext cx="6346783" cy="411223"/>
      </dsp:txXfrm>
    </dsp:sp>
    <dsp:sp modelId="{7777EE05-3373-438A-B7C2-176A04A6D2F2}">
      <dsp:nvSpPr>
        <dsp:cNvPr id="0" name=""/>
        <dsp:cNvSpPr/>
      </dsp:nvSpPr>
      <dsp:spPr>
        <a:xfrm>
          <a:off x="0" y="1629833"/>
          <a:ext cx="6391275" cy="455715"/>
        </a:xfrm>
        <a:prstGeom prst="roundRect">
          <a:avLst/>
        </a:prstGeom>
        <a:solidFill>
          <a:schemeClr val="accent2">
            <a:hueOff val="-485121"/>
            <a:satOff val="-27976"/>
            <a:lumOff val="287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tr-TR" sz="1900" kern="1200" dirty="0"/>
            <a:t>TECHNOLOGIES USED</a:t>
          </a:r>
          <a:endParaRPr lang="en-US" sz="1900" kern="1200" dirty="0"/>
        </a:p>
      </dsp:txBody>
      <dsp:txXfrm>
        <a:off x="22246" y="1652079"/>
        <a:ext cx="6346783" cy="411223"/>
      </dsp:txXfrm>
    </dsp:sp>
    <dsp:sp modelId="{4789AAD8-68BC-42CF-8DD1-321996F759FD}">
      <dsp:nvSpPr>
        <dsp:cNvPr id="0" name=""/>
        <dsp:cNvSpPr/>
      </dsp:nvSpPr>
      <dsp:spPr>
        <a:xfrm>
          <a:off x="0" y="2140268"/>
          <a:ext cx="6391275" cy="455715"/>
        </a:xfrm>
        <a:prstGeom prst="roundRect">
          <a:avLst/>
        </a:prstGeom>
        <a:solidFill>
          <a:schemeClr val="accent2">
            <a:hueOff val="-646828"/>
            <a:satOff val="-37301"/>
            <a:lumOff val="383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tr-TR" sz="1900" kern="1200" dirty="0"/>
            <a:t>SIMILAR PROJECTS</a:t>
          </a:r>
          <a:endParaRPr lang="en-US" sz="1900" kern="1200" dirty="0"/>
        </a:p>
      </dsp:txBody>
      <dsp:txXfrm>
        <a:off x="22246" y="2162514"/>
        <a:ext cx="6346783" cy="411223"/>
      </dsp:txXfrm>
    </dsp:sp>
    <dsp:sp modelId="{9EF4B0D9-8379-4A61-ACF3-19002CCD6E24}">
      <dsp:nvSpPr>
        <dsp:cNvPr id="0" name=""/>
        <dsp:cNvSpPr/>
      </dsp:nvSpPr>
      <dsp:spPr>
        <a:xfrm>
          <a:off x="0" y="2650703"/>
          <a:ext cx="6391275" cy="455715"/>
        </a:xfrm>
        <a:prstGeom prst="roundRect">
          <a:avLst/>
        </a:prstGeom>
        <a:solidFill>
          <a:schemeClr val="accent2">
            <a:hueOff val="-808535"/>
            <a:satOff val="-46627"/>
            <a:lumOff val="479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tr-TR" sz="1900" kern="1200" dirty="0">
              <a:latin typeface="+mn-lt"/>
            </a:rPr>
            <a:t>WORK DISTRIBUTION</a:t>
          </a:r>
          <a:endParaRPr lang="en-US" sz="1900" kern="1200" dirty="0"/>
        </a:p>
      </dsp:txBody>
      <dsp:txXfrm>
        <a:off x="22246" y="2672949"/>
        <a:ext cx="6346783" cy="411223"/>
      </dsp:txXfrm>
    </dsp:sp>
    <dsp:sp modelId="{5D3960E3-E699-4720-9DFD-844CD59339F2}">
      <dsp:nvSpPr>
        <dsp:cNvPr id="0" name=""/>
        <dsp:cNvSpPr/>
      </dsp:nvSpPr>
      <dsp:spPr>
        <a:xfrm>
          <a:off x="0" y="3161138"/>
          <a:ext cx="6391275" cy="455715"/>
        </a:xfrm>
        <a:prstGeom prst="roundRect">
          <a:avLst/>
        </a:prstGeom>
        <a:solidFill>
          <a:schemeClr val="accent2">
            <a:hueOff val="-970242"/>
            <a:satOff val="-55952"/>
            <a:lumOff val="575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dirty="0">
              <a:latin typeface="+mn-lt"/>
            </a:rPr>
            <a:t>S</a:t>
          </a:r>
          <a:r>
            <a:rPr lang="tr-TR" sz="1900" kern="1200" dirty="0">
              <a:latin typeface="+mn-lt"/>
            </a:rPr>
            <a:t>UCCESS</a:t>
          </a:r>
          <a:r>
            <a:rPr lang="en-US" sz="1900" kern="1200" dirty="0">
              <a:latin typeface="+mn-lt"/>
            </a:rPr>
            <a:t> C</a:t>
          </a:r>
          <a:r>
            <a:rPr lang="tr-TR" sz="1900" kern="1200" dirty="0">
              <a:latin typeface="+mn-lt"/>
            </a:rPr>
            <a:t>RITERIA</a:t>
          </a:r>
          <a:r>
            <a:rPr lang="en-US" sz="1900" kern="1200" dirty="0">
              <a:latin typeface="+mn-lt"/>
            </a:rPr>
            <a:t> A</a:t>
          </a:r>
          <a:r>
            <a:rPr lang="tr-TR" sz="1900" kern="1200" dirty="0">
              <a:latin typeface="+mn-lt"/>
            </a:rPr>
            <a:t>ND </a:t>
          </a:r>
          <a:r>
            <a:rPr lang="en-US" sz="1900" kern="1200" dirty="0">
              <a:latin typeface="+mn-lt"/>
            </a:rPr>
            <a:t>R</a:t>
          </a:r>
          <a:r>
            <a:rPr lang="tr-TR" sz="1900" kern="1200" dirty="0">
              <a:latin typeface="+mn-lt"/>
            </a:rPr>
            <a:t>ESULTS</a:t>
          </a:r>
          <a:endParaRPr lang="en-US" sz="1900" kern="1200" dirty="0"/>
        </a:p>
      </dsp:txBody>
      <dsp:txXfrm>
        <a:off x="22246" y="3183384"/>
        <a:ext cx="6346783" cy="411223"/>
      </dsp:txXfrm>
    </dsp:sp>
    <dsp:sp modelId="{1D3079CC-F9FB-4AEF-A4CF-74F4DF780CE8}">
      <dsp:nvSpPr>
        <dsp:cNvPr id="0" name=""/>
        <dsp:cNvSpPr/>
      </dsp:nvSpPr>
      <dsp:spPr>
        <a:xfrm>
          <a:off x="0" y="3671573"/>
          <a:ext cx="6391275" cy="455715"/>
        </a:xfrm>
        <a:prstGeom prst="roundRect">
          <a:avLst/>
        </a:prstGeom>
        <a:solidFill>
          <a:schemeClr val="accent2">
            <a:hueOff val="-1131949"/>
            <a:satOff val="-65277"/>
            <a:lumOff val="671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tr-TR" sz="1900" kern="1200" dirty="0">
              <a:latin typeface="+mn-lt"/>
            </a:rPr>
            <a:t>PROJECT SCREENSHOTS</a:t>
          </a:r>
          <a:endParaRPr lang="en-US" sz="1900" kern="1200" dirty="0"/>
        </a:p>
      </dsp:txBody>
      <dsp:txXfrm>
        <a:off x="22246" y="3693819"/>
        <a:ext cx="6346783" cy="411223"/>
      </dsp:txXfrm>
    </dsp:sp>
    <dsp:sp modelId="{D5B668A0-FAB2-487F-9415-536609818DFE}">
      <dsp:nvSpPr>
        <dsp:cNvPr id="0" name=""/>
        <dsp:cNvSpPr/>
      </dsp:nvSpPr>
      <dsp:spPr>
        <a:xfrm>
          <a:off x="0" y="4182008"/>
          <a:ext cx="6391275" cy="455715"/>
        </a:xfrm>
        <a:prstGeom prst="roundRect">
          <a:avLst/>
        </a:prstGeom>
        <a:solidFill>
          <a:schemeClr val="accent2">
            <a:hueOff val="-1293656"/>
            <a:satOff val="-74603"/>
            <a:lumOff val="766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dirty="0"/>
            <a:t>CONCLUSION</a:t>
          </a:r>
        </a:p>
      </dsp:txBody>
      <dsp:txXfrm>
        <a:off x="22246" y="4204254"/>
        <a:ext cx="6346783" cy="411223"/>
      </dsp:txXfrm>
    </dsp:sp>
    <dsp:sp modelId="{7B6EC4F8-FAD9-4678-A38F-FCEDD93A8BD9}">
      <dsp:nvSpPr>
        <dsp:cNvPr id="0" name=""/>
        <dsp:cNvSpPr/>
      </dsp:nvSpPr>
      <dsp:spPr>
        <a:xfrm>
          <a:off x="0" y="4692443"/>
          <a:ext cx="6391275" cy="455715"/>
        </a:xfrm>
        <a:prstGeom prst="roundRect">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tr-TR" sz="1900" kern="1200">
              <a:latin typeface="+mn-lt"/>
            </a:rPr>
            <a:t>DEMO</a:t>
          </a:r>
          <a:endParaRPr lang="en-US" sz="1900" kern="1200" dirty="0"/>
        </a:p>
      </dsp:txBody>
      <dsp:txXfrm>
        <a:off x="22246" y="4714689"/>
        <a:ext cx="6346783" cy="411223"/>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jpeg>
</file>

<file path=ppt/media/image12.png>
</file>

<file path=ppt/media/image13.png>
</file>

<file path=ppt/media/image14.png>
</file>

<file path=ppt/media/image15.jpeg>
</file>

<file path=ppt/media/image16.jpeg>
</file>

<file path=ppt/media/image17.jpeg>
</file>

<file path=ppt/media/image18.jpeg>
</file>

<file path=ppt/media/image19.jpeg>
</file>

<file path=ppt/media/image2.svg>
</file>

<file path=ppt/media/image20.jpeg>
</file>

<file path=ppt/media/image21.jpeg>
</file>

<file path=ppt/media/image22.png>
</file>

<file path=ppt/media/image23.jpe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7E76C6E3-4FCA-DC5A-0AC2-CA57A519196E}"/>
              </a:ext>
            </a:extLst>
          </p:cNvPr>
          <p:cNvSpPr>
            <a:spLocks noGrp="1"/>
          </p:cNvSpPr>
          <p:nvPr>
            <p:ph type="ctrTitle"/>
          </p:nvPr>
        </p:nvSpPr>
        <p:spPr>
          <a:xfrm>
            <a:off x="1524000" y="1122363"/>
            <a:ext cx="9144000" cy="2387600"/>
          </a:xfrm>
        </p:spPr>
        <p:txBody>
          <a:bodyPr anchor="b"/>
          <a:lstStyle>
            <a:lvl1pPr algn="ctr">
              <a:defRPr sz="6000"/>
            </a:lvl1pPr>
          </a:lstStyle>
          <a:p>
            <a:r>
              <a:rPr lang="tr-TR"/>
              <a:t>Asıl başlık stilini düzenlemek için tıklayın</a:t>
            </a:r>
          </a:p>
        </p:txBody>
      </p:sp>
      <p:sp>
        <p:nvSpPr>
          <p:cNvPr id="3" name="Alt Başlık 2">
            <a:extLst>
              <a:ext uri="{FF2B5EF4-FFF2-40B4-BE49-F238E27FC236}">
                <a16:creationId xmlns:a16="http://schemas.microsoft.com/office/drawing/2014/main" id="{31B2E5F3-5E64-65D2-A3F8-D36B361FFF9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a:t>Asıl alt başlık stilini düzenlemek için tıklayın</a:t>
            </a:r>
          </a:p>
        </p:txBody>
      </p:sp>
      <p:sp>
        <p:nvSpPr>
          <p:cNvPr id="4" name="Veri Yer Tutucusu 3">
            <a:extLst>
              <a:ext uri="{FF2B5EF4-FFF2-40B4-BE49-F238E27FC236}">
                <a16:creationId xmlns:a16="http://schemas.microsoft.com/office/drawing/2014/main" id="{28456F75-E387-97FC-C124-CEF7780EC040}"/>
              </a:ext>
            </a:extLst>
          </p:cNvPr>
          <p:cNvSpPr>
            <a:spLocks noGrp="1"/>
          </p:cNvSpPr>
          <p:nvPr>
            <p:ph type="dt" sz="half" idx="10"/>
          </p:nvPr>
        </p:nvSpPr>
        <p:spPr/>
        <p:txBody>
          <a:bodyPr/>
          <a:lstStyle/>
          <a:p>
            <a:fld id="{863DA6E6-5532-44B2-866C-29BADE5F59F1}" type="datetimeFigureOut">
              <a:rPr lang="en-US" smtClean="0"/>
              <a:t>6/12/2022</a:t>
            </a:fld>
            <a:endParaRPr lang="en-US"/>
          </a:p>
        </p:txBody>
      </p:sp>
      <p:sp>
        <p:nvSpPr>
          <p:cNvPr id="5" name="Alt Bilgi Yer Tutucusu 4">
            <a:extLst>
              <a:ext uri="{FF2B5EF4-FFF2-40B4-BE49-F238E27FC236}">
                <a16:creationId xmlns:a16="http://schemas.microsoft.com/office/drawing/2014/main" id="{6545EE02-839F-75A8-74DA-246C87CE1913}"/>
              </a:ext>
            </a:extLst>
          </p:cNvPr>
          <p:cNvSpPr>
            <a:spLocks noGrp="1"/>
          </p:cNvSpPr>
          <p:nvPr>
            <p:ph type="ftr" sz="quarter" idx="11"/>
          </p:nvPr>
        </p:nvSpPr>
        <p:spPr/>
        <p:txBody>
          <a:bodyPr/>
          <a:lstStyle/>
          <a:p>
            <a:endParaRPr lang="en-US"/>
          </a:p>
        </p:txBody>
      </p:sp>
      <p:sp>
        <p:nvSpPr>
          <p:cNvPr id="6" name="Slayt Numarası Yer Tutucusu 5">
            <a:extLst>
              <a:ext uri="{FF2B5EF4-FFF2-40B4-BE49-F238E27FC236}">
                <a16:creationId xmlns:a16="http://schemas.microsoft.com/office/drawing/2014/main" id="{E4D402B1-5341-11DB-03C4-3716BAC9E8B6}"/>
              </a:ext>
            </a:extLst>
          </p:cNvPr>
          <p:cNvSpPr>
            <a:spLocks noGrp="1"/>
          </p:cNvSpPr>
          <p:nvPr>
            <p:ph type="sldNum" sz="quarter" idx="12"/>
          </p:nvPr>
        </p:nvSpPr>
        <p:spPr/>
        <p:txBody>
          <a:bodyPr/>
          <a:lstStyle/>
          <a:p>
            <a:fld id="{26A4FCA8-BAE7-4AF8-9D89-0A837933549F}" type="slidenum">
              <a:rPr lang="en-US" smtClean="0"/>
              <a:t>‹#›</a:t>
            </a:fld>
            <a:endParaRPr lang="en-US"/>
          </a:p>
        </p:txBody>
      </p:sp>
    </p:spTree>
    <p:extLst>
      <p:ext uri="{BB962C8B-B14F-4D97-AF65-F5344CB8AC3E}">
        <p14:creationId xmlns:p14="http://schemas.microsoft.com/office/powerpoint/2010/main" val="27365079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12BBE56-41B9-E4D0-25D4-B67643A4F6A1}"/>
              </a:ext>
            </a:extLst>
          </p:cNvPr>
          <p:cNvSpPr>
            <a:spLocks noGrp="1"/>
          </p:cNvSpPr>
          <p:nvPr>
            <p:ph type="title"/>
          </p:nvPr>
        </p:nvSpPr>
        <p:spPr/>
        <p:txBody>
          <a:bodyPr/>
          <a:lstStyle/>
          <a:p>
            <a:r>
              <a:rPr lang="tr-TR"/>
              <a:t>Asıl başlık stilini düzenlemek için tıklayın</a:t>
            </a:r>
          </a:p>
        </p:txBody>
      </p:sp>
      <p:sp>
        <p:nvSpPr>
          <p:cNvPr id="3" name="Dikey Metin Yer Tutucusu 2">
            <a:extLst>
              <a:ext uri="{FF2B5EF4-FFF2-40B4-BE49-F238E27FC236}">
                <a16:creationId xmlns:a16="http://schemas.microsoft.com/office/drawing/2014/main" id="{9620F8D7-8845-6269-D730-E4B1D5D562ED}"/>
              </a:ext>
            </a:extLst>
          </p:cNvPr>
          <p:cNvSpPr>
            <a:spLocks noGrp="1"/>
          </p:cNvSpPr>
          <p:nvPr>
            <p:ph type="body" orient="vert" idx="1"/>
          </p:nvPr>
        </p:nvSpPr>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E6E4DA43-8130-B084-2EB7-803A3E81C64F}"/>
              </a:ext>
            </a:extLst>
          </p:cNvPr>
          <p:cNvSpPr>
            <a:spLocks noGrp="1"/>
          </p:cNvSpPr>
          <p:nvPr>
            <p:ph type="dt" sz="half" idx="10"/>
          </p:nvPr>
        </p:nvSpPr>
        <p:spPr/>
        <p:txBody>
          <a:bodyPr/>
          <a:lstStyle/>
          <a:p>
            <a:fld id="{863DA6E6-5532-44B2-866C-29BADE5F59F1}" type="datetimeFigureOut">
              <a:rPr lang="en-US" smtClean="0"/>
              <a:t>6/12/2022</a:t>
            </a:fld>
            <a:endParaRPr lang="en-US"/>
          </a:p>
        </p:txBody>
      </p:sp>
      <p:sp>
        <p:nvSpPr>
          <p:cNvPr id="5" name="Alt Bilgi Yer Tutucusu 4">
            <a:extLst>
              <a:ext uri="{FF2B5EF4-FFF2-40B4-BE49-F238E27FC236}">
                <a16:creationId xmlns:a16="http://schemas.microsoft.com/office/drawing/2014/main" id="{86DF7406-8539-1620-ED0A-56E2192DD5C4}"/>
              </a:ext>
            </a:extLst>
          </p:cNvPr>
          <p:cNvSpPr>
            <a:spLocks noGrp="1"/>
          </p:cNvSpPr>
          <p:nvPr>
            <p:ph type="ftr" sz="quarter" idx="11"/>
          </p:nvPr>
        </p:nvSpPr>
        <p:spPr/>
        <p:txBody>
          <a:bodyPr/>
          <a:lstStyle/>
          <a:p>
            <a:endParaRPr lang="en-US"/>
          </a:p>
        </p:txBody>
      </p:sp>
      <p:sp>
        <p:nvSpPr>
          <p:cNvPr id="6" name="Slayt Numarası Yer Tutucusu 5">
            <a:extLst>
              <a:ext uri="{FF2B5EF4-FFF2-40B4-BE49-F238E27FC236}">
                <a16:creationId xmlns:a16="http://schemas.microsoft.com/office/drawing/2014/main" id="{3BAA1359-0649-B30C-BB9C-2BFD07FB9722}"/>
              </a:ext>
            </a:extLst>
          </p:cNvPr>
          <p:cNvSpPr>
            <a:spLocks noGrp="1"/>
          </p:cNvSpPr>
          <p:nvPr>
            <p:ph type="sldNum" sz="quarter" idx="12"/>
          </p:nvPr>
        </p:nvSpPr>
        <p:spPr/>
        <p:txBody>
          <a:bodyPr/>
          <a:lstStyle/>
          <a:p>
            <a:fld id="{26A4FCA8-BAE7-4AF8-9D89-0A837933549F}" type="slidenum">
              <a:rPr lang="en-US" smtClean="0"/>
              <a:t>‹#›</a:t>
            </a:fld>
            <a:endParaRPr lang="en-US"/>
          </a:p>
        </p:txBody>
      </p:sp>
    </p:spTree>
    <p:extLst>
      <p:ext uri="{BB962C8B-B14F-4D97-AF65-F5344CB8AC3E}">
        <p14:creationId xmlns:p14="http://schemas.microsoft.com/office/powerpoint/2010/main" val="40134446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Dikey Başlık 1">
            <a:extLst>
              <a:ext uri="{FF2B5EF4-FFF2-40B4-BE49-F238E27FC236}">
                <a16:creationId xmlns:a16="http://schemas.microsoft.com/office/drawing/2014/main" id="{3F1E65EB-CBEA-5EAC-7027-D6D933932F48}"/>
              </a:ext>
            </a:extLst>
          </p:cNvPr>
          <p:cNvSpPr>
            <a:spLocks noGrp="1"/>
          </p:cNvSpPr>
          <p:nvPr>
            <p:ph type="title" orient="vert"/>
          </p:nvPr>
        </p:nvSpPr>
        <p:spPr>
          <a:xfrm>
            <a:off x="8724900" y="365125"/>
            <a:ext cx="2628900" cy="5811838"/>
          </a:xfrm>
        </p:spPr>
        <p:txBody>
          <a:bodyPr vert="eaVert"/>
          <a:lstStyle/>
          <a:p>
            <a:r>
              <a:rPr lang="tr-TR"/>
              <a:t>Asıl başlık stilini düzenlemek için tıklayın</a:t>
            </a:r>
          </a:p>
        </p:txBody>
      </p:sp>
      <p:sp>
        <p:nvSpPr>
          <p:cNvPr id="3" name="Dikey Metin Yer Tutucusu 2">
            <a:extLst>
              <a:ext uri="{FF2B5EF4-FFF2-40B4-BE49-F238E27FC236}">
                <a16:creationId xmlns:a16="http://schemas.microsoft.com/office/drawing/2014/main" id="{E0105C8A-8847-E763-ACE3-74FBBECF70EF}"/>
              </a:ext>
            </a:extLst>
          </p:cNvPr>
          <p:cNvSpPr>
            <a:spLocks noGrp="1"/>
          </p:cNvSpPr>
          <p:nvPr>
            <p:ph type="body" orient="vert" idx="1"/>
          </p:nvPr>
        </p:nvSpPr>
        <p:spPr>
          <a:xfrm>
            <a:off x="838200" y="365125"/>
            <a:ext cx="7734300" cy="5811838"/>
          </a:xfrm>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E6A918CE-CFE3-8FCD-F3F7-1ED8F1D54337}"/>
              </a:ext>
            </a:extLst>
          </p:cNvPr>
          <p:cNvSpPr>
            <a:spLocks noGrp="1"/>
          </p:cNvSpPr>
          <p:nvPr>
            <p:ph type="dt" sz="half" idx="10"/>
          </p:nvPr>
        </p:nvSpPr>
        <p:spPr/>
        <p:txBody>
          <a:bodyPr/>
          <a:lstStyle/>
          <a:p>
            <a:fld id="{863DA6E6-5532-44B2-866C-29BADE5F59F1}" type="datetimeFigureOut">
              <a:rPr lang="en-US" smtClean="0"/>
              <a:t>6/12/2022</a:t>
            </a:fld>
            <a:endParaRPr lang="en-US"/>
          </a:p>
        </p:txBody>
      </p:sp>
      <p:sp>
        <p:nvSpPr>
          <p:cNvPr id="5" name="Alt Bilgi Yer Tutucusu 4">
            <a:extLst>
              <a:ext uri="{FF2B5EF4-FFF2-40B4-BE49-F238E27FC236}">
                <a16:creationId xmlns:a16="http://schemas.microsoft.com/office/drawing/2014/main" id="{541CCB01-81C4-A644-C1E2-5D397A7C6C00}"/>
              </a:ext>
            </a:extLst>
          </p:cNvPr>
          <p:cNvSpPr>
            <a:spLocks noGrp="1"/>
          </p:cNvSpPr>
          <p:nvPr>
            <p:ph type="ftr" sz="quarter" idx="11"/>
          </p:nvPr>
        </p:nvSpPr>
        <p:spPr/>
        <p:txBody>
          <a:bodyPr/>
          <a:lstStyle/>
          <a:p>
            <a:endParaRPr lang="en-US"/>
          </a:p>
        </p:txBody>
      </p:sp>
      <p:sp>
        <p:nvSpPr>
          <p:cNvPr id="6" name="Slayt Numarası Yer Tutucusu 5">
            <a:extLst>
              <a:ext uri="{FF2B5EF4-FFF2-40B4-BE49-F238E27FC236}">
                <a16:creationId xmlns:a16="http://schemas.microsoft.com/office/drawing/2014/main" id="{844163BD-D261-87CC-B16D-886F6FDE3FE8}"/>
              </a:ext>
            </a:extLst>
          </p:cNvPr>
          <p:cNvSpPr>
            <a:spLocks noGrp="1"/>
          </p:cNvSpPr>
          <p:nvPr>
            <p:ph type="sldNum" sz="quarter" idx="12"/>
          </p:nvPr>
        </p:nvSpPr>
        <p:spPr/>
        <p:txBody>
          <a:bodyPr/>
          <a:lstStyle/>
          <a:p>
            <a:fld id="{26A4FCA8-BAE7-4AF8-9D89-0A837933549F}" type="slidenum">
              <a:rPr lang="en-US" smtClean="0"/>
              <a:t>‹#›</a:t>
            </a:fld>
            <a:endParaRPr lang="en-US"/>
          </a:p>
        </p:txBody>
      </p:sp>
    </p:spTree>
    <p:extLst>
      <p:ext uri="{BB962C8B-B14F-4D97-AF65-F5344CB8AC3E}">
        <p14:creationId xmlns:p14="http://schemas.microsoft.com/office/powerpoint/2010/main" val="42766025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24810CD-DFAA-849E-66E9-935B6AB0454B}"/>
              </a:ext>
            </a:extLst>
          </p:cNvPr>
          <p:cNvSpPr>
            <a:spLocks noGrp="1"/>
          </p:cNvSpPr>
          <p:nvPr>
            <p:ph type="title"/>
          </p:nvPr>
        </p:nvSpPr>
        <p:spPr/>
        <p:txBody>
          <a:bodyPr/>
          <a:lstStyle/>
          <a:p>
            <a:r>
              <a:rPr lang="tr-TR"/>
              <a:t>Asıl başlık stilini düzenlemek için tıklayın</a:t>
            </a:r>
          </a:p>
        </p:txBody>
      </p:sp>
      <p:sp>
        <p:nvSpPr>
          <p:cNvPr id="3" name="İçerik Yer Tutucusu 2">
            <a:extLst>
              <a:ext uri="{FF2B5EF4-FFF2-40B4-BE49-F238E27FC236}">
                <a16:creationId xmlns:a16="http://schemas.microsoft.com/office/drawing/2014/main" id="{BB586092-8EEE-78FC-D633-CF7C186762D6}"/>
              </a:ext>
            </a:extLst>
          </p:cNvPr>
          <p:cNvSpPr>
            <a:spLocks noGrp="1"/>
          </p:cNvSpPr>
          <p:nvPr>
            <p:ph idx="1"/>
          </p:nvPr>
        </p:nvSpPr>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83FD8741-429C-E938-6957-D482C9E8FFB1}"/>
              </a:ext>
            </a:extLst>
          </p:cNvPr>
          <p:cNvSpPr>
            <a:spLocks noGrp="1"/>
          </p:cNvSpPr>
          <p:nvPr>
            <p:ph type="dt" sz="half" idx="10"/>
          </p:nvPr>
        </p:nvSpPr>
        <p:spPr/>
        <p:txBody>
          <a:bodyPr/>
          <a:lstStyle/>
          <a:p>
            <a:fld id="{863DA6E6-5532-44B2-866C-29BADE5F59F1}" type="datetimeFigureOut">
              <a:rPr lang="en-US" smtClean="0"/>
              <a:t>6/12/2022</a:t>
            </a:fld>
            <a:endParaRPr lang="en-US"/>
          </a:p>
        </p:txBody>
      </p:sp>
      <p:sp>
        <p:nvSpPr>
          <p:cNvPr id="5" name="Alt Bilgi Yer Tutucusu 4">
            <a:extLst>
              <a:ext uri="{FF2B5EF4-FFF2-40B4-BE49-F238E27FC236}">
                <a16:creationId xmlns:a16="http://schemas.microsoft.com/office/drawing/2014/main" id="{0CC0A5FF-E48B-C5CF-58F0-7C4FDF104790}"/>
              </a:ext>
            </a:extLst>
          </p:cNvPr>
          <p:cNvSpPr>
            <a:spLocks noGrp="1"/>
          </p:cNvSpPr>
          <p:nvPr>
            <p:ph type="ftr" sz="quarter" idx="11"/>
          </p:nvPr>
        </p:nvSpPr>
        <p:spPr/>
        <p:txBody>
          <a:bodyPr/>
          <a:lstStyle/>
          <a:p>
            <a:endParaRPr lang="en-US"/>
          </a:p>
        </p:txBody>
      </p:sp>
      <p:sp>
        <p:nvSpPr>
          <p:cNvPr id="6" name="Slayt Numarası Yer Tutucusu 5">
            <a:extLst>
              <a:ext uri="{FF2B5EF4-FFF2-40B4-BE49-F238E27FC236}">
                <a16:creationId xmlns:a16="http://schemas.microsoft.com/office/drawing/2014/main" id="{55644B87-613D-9038-8C4A-79CC1E399553}"/>
              </a:ext>
            </a:extLst>
          </p:cNvPr>
          <p:cNvSpPr>
            <a:spLocks noGrp="1"/>
          </p:cNvSpPr>
          <p:nvPr>
            <p:ph type="sldNum" sz="quarter" idx="12"/>
          </p:nvPr>
        </p:nvSpPr>
        <p:spPr/>
        <p:txBody>
          <a:bodyPr/>
          <a:lstStyle/>
          <a:p>
            <a:fld id="{26A4FCA8-BAE7-4AF8-9D89-0A837933549F}" type="slidenum">
              <a:rPr lang="en-US" smtClean="0"/>
              <a:t>‹#›</a:t>
            </a:fld>
            <a:endParaRPr lang="en-US"/>
          </a:p>
        </p:txBody>
      </p:sp>
    </p:spTree>
    <p:extLst>
      <p:ext uri="{BB962C8B-B14F-4D97-AF65-F5344CB8AC3E}">
        <p14:creationId xmlns:p14="http://schemas.microsoft.com/office/powerpoint/2010/main" val="8440695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 Bilgisi">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EB2700F8-5379-0EED-DF6C-7001D755209D}"/>
              </a:ext>
            </a:extLst>
          </p:cNvPr>
          <p:cNvSpPr>
            <a:spLocks noGrp="1"/>
          </p:cNvSpPr>
          <p:nvPr>
            <p:ph type="title"/>
          </p:nvPr>
        </p:nvSpPr>
        <p:spPr>
          <a:xfrm>
            <a:off x="831850" y="1709738"/>
            <a:ext cx="10515600" cy="2852737"/>
          </a:xfrm>
        </p:spPr>
        <p:txBody>
          <a:bodyPr anchor="b"/>
          <a:lstStyle>
            <a:lvl1pPr>
              <a:defRPr sz="6000"/>
            </a:lvl1pPr>
          </a:lstStyle>
          <a:p>
            <a:r>
              <a:rPr lang="tr-TR"/>
              <a:t>Asıl başlık stilini düzenlemek için tıklayın</a:t>
            </a:r>
          </a:p>
        </p:txBody>
      </p:sp>
      <p:sp>
        <p:nvSpPr>
          <p:cNvPr id="3" name="Metin Yer Tutucusu 2">
            <a:extLst>
              <a:ext uri="{FF2B5EF4-FFF2-40B4-BE49-F238E27FC236}">
                <a16:creationId xmlns:a16="http://schemas.microsoft.com/office/drawing/2014/main" id="{D094C820-BF5D-09CA-0A98-4BD74501439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a:t>Asıl metin stillerini düzenlemek için tıklayın</a:t>
            </a:r>
          </a:p>
        </p:txBody>
      </p:sp>
      <p:sp>
        <p:nvSpPr>
          <p:cNvPr id="4" name="Veri Yer Tutucusu 3">
            <a:extLst>
              <a:ext uri="{FF2B5EF4-FFF2-40B4-BE49-F238E27FC236}">
                <a16:creationId xmlns:a16="http://schemas.microsoft.com/office/drawing/2014/main" id="{6455C66C-353D-0146-AC98-0D76C26CCD75}"/>
              </a:ext>
            </a:extLst>
          </p:cNvPr>
          <p:cNvSpPr>
            <a:spLocks noGrp="1"/>
          </p:cNvSpPr>
          <p:nvPr>
            <p:ph type="dt" sz="half" idx="10"/>
          </p:nvPr>
        </p:nvSpPr>
        <p:spPr/>
        <p:txBody>
          <a:bodyPr/>
          <a:lstStyle/>
          <a:p>
            <a:fld id="{863DA6E6-5532-44B2-866C-29BADE5F59F1}" type="datetimeFigureOut">
              <a:rPr lang="en-US" smtClean="0"/>
              <a:t>6/12/2022</a:t>
            </a:fld>
            <a:endParaRPr lang="en-US"/>
          </a:p>
        </p:txBody>
      </p:sp>
      <p:sp>
        <p:nvSpPr>
          <p:cNvPr id="5" name="Alt Bilgi Yer Tutucusu 4">
            <a:extLst>
              <a:ext uri="{FF2B5EF4-FFF2-40B4-BE49-F238E27FC236}">
                <a16:creationId xmlns:a16="http://schemas.microsoft.com/office/drawing/2014/main" id="{B23B3F21-51AB-0F05-1526-5514E27ED203}"/>
              </a:ext>
            </a:extLst>
          </p:cNvPr>
          <p:cNvSpPr>
            <a:spLocks noGrp="1"/>
          </p:cNvSpPr>
          <p:nvPr>
            <p:ph type="ftr" sz="quarter" idx="11"/>
          </p:nvPr>
        </p:nvSpPr>
        <p:spPr/>
        <p:txBody>
          <a:bodyPr/>
          <a:lstStyle/>
          <a:p>
            <a:endParaRPr lang="en-US"/>
          </a:p>
        </p:txBody>
      </p:sp>
      <p:sp>
        <p:nvSpPr>
          <p:cNvPr id="6" name="Slayt Numarası Yer Tutucusu 5">
            <a:extLst>
              <a:ext uri="{FF2B5EF4-FFF2-40B4-BE49-F238E27FC236}">
                <a16:creationId xmlns:a16="http://schemas.microsoft.com/office/drawing/2014/main" id="{E591F5D4-EEA0-0368-2FF9-8866AAE97F4A}"/>
              </a:ext>
            </a:extLst>
          </p:cNvPr>
          <p:cNvSpPr>
            <a:spLocks noGrp="1"/>
          </p:cNvSpPr>
          <p:nvPr>
            <p:ph type="sldNum" sz="quarter" idx="12"/>
          </p:nvPr>
        </p:nvSpPr>
        <p:spPr/>
        <p:txBody>
          <a:bodyPr/>
          <a:lstStyle/>
          <a:p>
            <a:fld id="{26A4FCA8-BAE7-4AF8-9D89-0A837933549F}" type="slidenum">
              <a:rPr lang="en-US" smtClean="0"/>
              <a:t>‹#›</a:t>
            </a:fld>
            <a:endParaRPr lang="en-US"/>
          </a:p>
        </p:txBody>
      </p:sp>
    </p:spTree>
    <p:extLst>
      <p:ext uri="{BB962C8B-B14F-4D97-AF65-F5344CB8AC3E}">
        <p14:creationId xmlns:p14="http://schemas.microsoft.com/office/powerpoint/2010/main" val="14552423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78562C4B-3BFA-79D3-D8BF-ED0913316513}"/>
              </a:ext>
            </a:extLst>
          </p:cNvPr>
          <p:cNvSpPr>
            <a:spLocks noGrp="1"/>
          </p:cNvSpPr>
          <p:nvPr>
            <p:ph type="title"/>
          </p:nvPr>
        </p:nvSpPr>
        <p:spPr/>
        <p:txBody>
          <a:bodyPr/>
          <a:lstStyle/>
          <a:p>
            <a:r>
              <a:rPr lang="tr-TR"/>
              <a:t>Asıl başlık stilini düzenlemek için tıklayın</a:t>
            </a:r>
          </a:p>
        </p:txBody>
      </p:sp>
      <p:sp>
        <p:nvSpPr>
          <p:cNvPr id="3" name="İçerik Yer Tutucusu 2">
            <a:extLst>
              <a:ext uri="{FF2B5EF4-FFF2-40B4-BE49-F238E27FC236}">
                <a16:creationId xmlns:a16="http://schemas.microsoft.com/office/drawing/2014/main" id="{B510543B-D8D7-5F1D-80AC-24797733C09C}"/>
              </a:ext>
            </a:extLst>
          </p:cNvPr>
          <p:cNvSpPr>
            <a:spLocks noGrp="1"/>
          </p:cNvSpPr>
          <p:nvPr>
            <p:ph sz="half" idx="1"/>
          </p:nvPr>
        </p:nvSpPr>
        <p:spPr>
          <a:xfrm>
            <a:off x="838200" y="1825625"/>
            <a:ext cx="5181600" cy="435133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İçerik Yer Tutucusu 3">
            <a:extLst>
              <a:ext uri="{FF2B5EF4-FFF2-40B4-BE49-F238E27FC236}">
                <a16:creationId xmlns:a16="http://schemas.microsoft.com/office/drawing/2014/main" id="{EE9CF053-1EB6-7F7B-6E35-C63741F3D44A}"/>
              </a:ext>
            </a:extLst>
          </p:cNvPr>
          <p:cNvSpPr>
            <a:spLocks noGrp="1"/>
          </p:cNvSpPr>
          <p:nvPr>
            <p:ph sz="half" idx="2"/>
          </p:nvPr>
        </p:nvSpPr>
        <p:spPr>
          <a:xfrm>
            <a:off x="6172200" y="1825625"/>
            <a:ext cx="5181600" cy="435133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5" name="Veri Yer Tutucusu 4">
            <a:extLst>
              <a:ext uri="{FF2B5EF4-FFF2-40B4-BE49-F238E27FC236}">
                <a16:creationId xmlns:a16="http://schemas.microsoft.com/office/drawing/2014/main" id="{7EB7BE6F-4A24-0758-FDFE-AE47B8B42930}"/>
              </a:ext>
            </a:extLst>
          </p:cNvPr>
          <p:cNvSpPr>
            <a:spLocks noGrp="1"/>
          </p:cNvSpPr>
          <p:nvPr>
            <p:ph type="dt" sz="half" idx="10"/>
          </p:nvPr>
        </p:nvSpPr>
        <p:spPr/>
        <p:txBody>
          <a:bodyPr/>
          <a:lstStyle/>
          <a:p>
            <a:fld id="{863DA6E6-5532-44B2-866C-29BADE5F59F1}" type="datetimeFigureOut">
              <a:rPr lang="en-US" smtClean="0"/>
              <a:t>6/12/2022</a:t>
            </a:fld>
            <a:endParaRPr lang="en-US"/>
          </a:p>
        </p:txBody>
      </p:sp>
      <p:sp>
        <p:nvSpPr>
          <p:cNvPr id="6" name="Alt Bilgi Yer Tutucusu 5">
            <a:extLst>
              <a:ext uri="{FF2B5EF4-FFF2-40B4-BE49-F238E27FC236}">
                <a16:creationId xmlns:a16="http://schemas.microsoft.com/office/drawing/2014/main" id="{D6CD7B44-03D3-E026-F00A-DF1766E0E7F5}"/>
              </a:ext>
            </a:extLst>
          </p:cNvPr>
          <p:cNvSpPr>
            <a:spLocks noGrp="1"/>
          </p:cNvSpPr>
          <p:nvPr>
            <p:ph type="ftr" sz="quarter" idx="11"/>
          </p:nvPr>
        </p:nvSpPr>
        <p:spPr/>
        <p:txBody>
          <a:bodyPr/>
          <a:lstStyle/>
          <a:p>
            <a:endParaRPr lang="en-US"/>
          </a:p>
        </p:txBody>
      </p:sp>
      <p:sp>
        <p:nvSpPr>
          <p:cNvPr id="7" name="Slayt Numarası Yer Tutucusu 6">
            <a:extLst>
              <a:ext uri="{FF2B5EF4-FFF2-40B4-BE49-F238E27FC236}">
                <a16:creationId xmlns:a16="http://schemas.microsoft.com/office/drawing/2014/main" id="{D7753347-B478-5517-C139-3A6C60C7949E}"/>
              </a:ext>
            </a:extLst>
          </p:cNvPr>
          <p:cNvSpPr>
            <a:spLocks noGrp="1"/>
          </p:cNvSpPr>
          <p:nvPr>
            <p:ph type="sldNum" sz="quarter" idx="12"/>
          </p:nvPr>
        </p:nvSpPr>
        <p:spPr/>
        <p:txBody>
          <a:bodyPr/>
          <a:lstStyle/>
          <a:p>
            <a:fld id="{26A4FCA8-BAE7-4AF8-9D89-0A837933549F}" type="slidenum">
              <a:rPr lang="en-US" smtClean="0"/>
              <a:t>‹#›</a:t>
            </a:fld>
            <a:endParaRPr lang="en-US"/>
          </a:p>
        </p:txBody>
      </p:sp>
    </p:spTree>
    <p:extLst>
      <p:ext uri="{BB962C8B-B14F-4D97-AF65-F5344CB8AC3E}">
        <p14:creationId xmlns:p14="http://schemas.microsoft.com/office/powerpoint/2010/main" val="21634638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E954DBF1-79F4-E024-B8FE-E5F5AC94E942}"/>
              </a:ext>
            </a:extLst>
          </p:cNvPr>
          <p:cNvSpPr>
            <a:spLocks noGrp="1"/>
          </p:cNvSpPr>
          <p:nvPr>
            <p:ph type="title"/>
          </p:nvPr>
        </p:nvSpPr>
        <p:spPr>
          <a:xfrm>
            <a:off x="839788" y="365125"/>
            <a:ext cx="10515600" cy="1325563"/>
          </a:xfrm>
        </p:spPr>
        <p:txBody>
          <a:bodyPr/>
          <a:lstStyle/>
          <a:p>
            <a:r>
              <a:rPr lang="tr-TR"/>
              <a:t>Asıl başlık stilini düzenlemek için tıklayın</a:t>
            </a:r>
          </a:p>
        </p:txBody>
      </p:sp>
      <p:sp>
        <p:nvSpPr>
          <p:cNvPr id="3" name="Metin Yer Tutucusu 2">
            <a:extLst>
              <a:ext uri="{FF2B5EF4-FFF2-40B4-BE49-F238E27FC236}">
                <a16:creationId xmlns:a16="http://schemas.microsoft.com/office/drawing/2014/main" id="{79EA996A-815A-0305-6786-394EE42411D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4" name="İçerik Yer Tutucusu 3">
            <a:extLst>
              <a:ext uri="{FF2B5EF4-FFF2-40B4-BE49-F238E27FC236}">
                <a16:creationId xmlns:a16="http://schemas.microsoft.com/office/drawing/2014/main" id="{9E862600-2F17-6F19-4E83-2B93EAD3EB29}"/>
              </a:ext>
            </a:extLst>
          </p:cNvPr>
          <p:cNvSpPr>
            <a:spLocks noGrp="1"/>
          </p:cNvSpPr>
          <p:nvPr>
            <p:ph sz="half" idx="2"/>
          </p:nvPr>
        </p:nvSpPr>
        <p:spPr>
          <a:xfrm>
            <a:off x="839788" y="2505075"/>
            <a:ext cx="5157787" cy="368458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5" name="Metin Yer Tutucusu 4">
            <a:extLst>
              <a:ext uri="{FF2B5EF4-FFF2-40B4-BE49-F238E27FC236}">
                <a16:creationId xmlns:a16="http://schemas.microsoft.com/office/drawing/2014/main" id="{EEEB805A-601B-8AE0-B3E4-7CA7FF18EBF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6" name="İçerik Yer Tutucusu 5">
            <a:extLst>
              <a:ext uri="{FF2B5EF4-FFF2-40B4-BE49-F238E27FC236}">
                <a16:creationId xmlns:a16="http://schemas.microsoft.com/office/drawing/2014/main" id="{18D06538-3241-C5C5-7404-BAE552A8DCA2}"/>
              </a:ext>
            </a:extLst>
          </p:cNvPr>
          <p:cNvSpPr>
            <a:spLocks noGrp="1"/>
          </p:cNvSpPr>
          <p:nvPr>
            <p:ph sz="quarter" idx="4"/>
          </p:nvPr>
        </p:nvSpPr>
        <p:spPr>
          <a:xfrm>
            <a:off x="6172200" y="2505075"/>
            <a:ext cx="5183188" cy="368458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7" name="Veri Yer Tutucusu 6">
            <a:extLst>
              <a:ext uri="{FF2B5EF4-FFF2-40B4-BE49-F238E27FC236}">
                <a16:creationId xmlns:a16="http://schemas.microsoft.com/office/drawing/2014/main" id="{249160F9-A7F7-CAD4-FC65-1C2F8ACC35CE}"/>
              </a:ext>
            </a:extLst>
          </p:cNvPr>
          <p:cNvSpPr>
            <a:spLocks noGrp="1"/>
          </p:cNvSpPr>
          <p:nvPr>
            <p:ph type="dt" sz="half" idx="10"/>
          </p:nvPr>
        </p:nvSpPr>
        <p:spPr/>
        <p:txBody>
          <a:bodyPr/>
          <a:lstStyle/>
          <a:p>
            <a:fld id="{863DA6E6-5532-44B2-866C-29BADE5F59F1}" type="datetimeFigureOut">
              <a:rPr lang="en-US" smtClean="0"/>
              <a:t>6/12/2022</a:t>
            </a:fld>
            <a:endParaRPr lang="en-US"/>
          </a:p>
        </p:txBody>
      </p:sp>
      <p:sp>
        <p:nvSpPr>
          <p:cNvPr id="8" name="Alt Bilgi Yer Tutucusu 7">
            <a:extLst>
              <a:ext uri="{FF2B5EF4-FFF2-40B4-BE49-F238E27FC236}">
                <a16:creationId xmlns:a16="http://schemas.microsoft.com/office/drawing/2014/main" id="{58F9349F-A0DE-9CBB-0A9A-8D8E163D0354}"/>
              </a:ext>
            </a:extLst>
          </p:cNvPr>
          <p:cNvSpPr>
            <a:spLocks noGrp="1"/>
          </p:cNvSpPr>
          <p:nvPr>
            <p:ph type="ftr" sz="quarter" idx="11"/>
          </p:nvPr>
        </p:nvSpPr>
        <p:spPr/>
        <p:txBody>
          <a:bodyPr/>
          <a:lstStyle/>
          <a:p>
            <a:endParaRPr lang="en-US"/>
          </a:p>
        </p:txBody>
      </p:sp>
      <p:sp>
        <p:nvSpPr>
          <p:cNvPr id="9" name="Slayt Numarası Yer Tutucusu 8">
            <a:extLst>
              <a:ext uri="{FF2B5EF4-FFF2-40B4-BE49-F238E27FC236}">
                <a16:creationId xmlns:a16="http://schemas.microsoft.com/office/drawing/2014/main" id="{BC9DBF86-DA8C-DBE5-13B9-AC2E00CD307A}"/>
              </a:ext>
            </a:extLst>
          </p:cNvPr>
          <p:cNvSpPr>
            <a:spLocks noGrp="1"/>
          </p:cNvSpPr>
          <p:nvPr>
            <p:ph type="sldNum" sz="quarter" idx="12"/>
          </p:nvPr>
        </p:nvSpPr>
        <p:spPr/>
        <p:txBody>
          <a:bodyPr/>
          <a:lstStyle/>
          <a:p>
            <a:fld id="{26A4FCA8-BAE7-4AF8-9D89-0A837933549F}" type="slidenum">
              <a:rPr lang="en-US" smtClean="0"/>
              <a:t>‹#›</a:t>
            </a:fld>
            <a:endParaRPr lang="en-US"/>
          </a:p>
        </p:txBody>
      </p:sp>
    </p:spTree>
    <p:extLst>
      <p:ext uri="{BB962C8B-B14F-4D97-AF65-F5344CB8AC3E}">
        <p14:creationId xmlns:p14="http://schemas.microsoft.com/office/powerpoint/2010/main" val="22459947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D3C2ECC0-F545-0F1F-A40D-1D1B515EE3CB}"/>
              </a:ext>
            </a:extLst>
          </p:cNvPr>
          <p:cNvSpPr>
            <a:spLocks noGrp="1"/>
          </p:cNvSpPr>
          <p:nvPr>
            <p:ph type="title"/>
          </p:nvPr>
        </p:nvSpPr>
        <p:spPr/>
        <p:txBody>
          <a:bodyPr/>
          <a:lstStyle/>
          <a:p>
            <a:r>
              <a:rPr lang="tr-TR"/>
              <a:t>Asıl başlık stilini düzenlemek için tıklayın</a:t>
            </a:r>
          </a:p>
        </p:txBody>
      </p:sp>
      <p:sp>
        <p:nvSpPr>
          <p:cNvPr id="3" name="Veri Yer Tutucusu 2">
            <a:extLst>
              <a:ext uri="{FF2B5EF4-FFF2-40B4-BE49-F238E27FC236}">
                <a16:creationId xmlns:a16="http://schemas.microsoft.com/office/drawing/2014/main" id="{D315666F-6335-1C76-32AA-2F55295AF99A}"/>
              </a:ext>
            </a:extLst>
          </p:cNvPr>
          <p:cNvSpPr>
            <a:spLocks noGrp="1"/>
          </p:cNvSpPr>
          <p:nvPr>
            <p:ph type="dt" sz="half" idx="10"/>
          </p:nvPr>
        </p:nvSpPr>
        <p:spPr/>
        <p:txBody>
          <a:bodyPr/>
          <a:lstStyle/>
          <a:p>
            <a:fld id="{863DA6E6-5532-44B2-866C-29BADE5F59F1}" type="datetimeFigureOut">
              <a:rPr lang="en-US" smtClean="0"/>
              <a:t>6/12/2022</a:t>
            </a:fld>
            <a:endParaRPr lang="en-US"/>
          </a:p>
        </p:txBody>
      </p:sp>
      <p:sp>
        <p:nvSpPr>
          <p:cNvPr id="4" name="Alt Bilgi Yer Tutucusu 3">
            <a:extLst>
              <a:ext uri="{FF2B5EF4-FFF2-40B4-BE49-F238E27FC236}">
                <a16:creationId xmlns:a16="http://schemas.microsoft.com/office/drawing/2014/main" id="{31442DDD-74F3-4E8A-D54C-A48890AA7B44}"/>
              </a:ext>
            </a:extLst>
          </p:cNvPr>
          <p:cNvSpPr>
            <a:spLocks noGrp="1"/>
          </p:cNvSpPr>
          <p:nvPr>
            <p:ph type="ftr" sz="quarter" idx="11"/>
          </p:nvPr>
        </p:nvSpPr>
        <p:spPr/>
        <p:txBody>
          <a:bodyPr/>
          <a:lstStyle/>
          <a:p>
            <a:endParaRPr lang="en-US"/>
          </a:p>
        </p:txBody>
      </p:sp>
      <p:sp>
        <p:nvSpPr>
          <p:cNvPr id="5" name="Slayt Numarası Yer Tutucusu 4">
            <a:extLst>
              <a:ext uri="{FF2B5EF4-FFF2-40B4-BE49-F238E27FC236}">
                <a16:creationId xmlns:a16="http://schemas.microsoft.com/office/drawing/2014/main" id="{2E3D1285-AF90-D425-FE0B-0497D265DB86}"/>
              </a:ext>
            </a:extLst>
          </p:cNvPr>
          <p:cNvSpPr>
            <a:spLocks noGrp="1"/>
          </p:cNvSpPr>
          <p:nvPr>
            <p:ph type="sldNum" sz="quarter" idx="12"/>
          </p:nvPr>
        </p:nvSpPr>
        <p:spPr/>
        <p:txBody>
          <a:bodyPr/>
          <a:lstStyle/>
          <a:p>
            <a:fld id="{26A4FCA8-BAE7-4AF8-9D89-0A837933549F}" type="slidenum">
              <a:rPr lang="en-US" smtClean="0"/>
              <a:t>‹#›</a:t>
            </a:fld>
            <a:endParaRPr lang="en-US"/>
          </a:p>
        </p:txBody>
      </p:sp>
    </p:spTree>
    <p:extLst>
      <p:ext uri="{BB962C8B-B14F-4D97-AF65-F5344CB8AC3E}">
        <p14:creationId xmlns:p14="http://schemas.microsoft.com/office/powerpoint/2010/main" val="12177288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Veri Yer Tutucusu 1">
            <a:extLst>
              <a:ext uri="{FF2B5EF4-FFF2-40B4-BE49-F238E27FC236}">
                <a16:creationId xmlns:a16="http://schemas.microsoft.com/office/drawing/2014/main" id="{851B3F32-73AD-FB80-8E8A-AC88AD5E4671}"/>
              </a:ext>
            </a:extLst>
          </p:cNvPr>
          <p:cNvSpPr>
            <a:spLocks noGrp="1"/>
          </p:cNvSpPr>
          <p:nvPr>
            <p:ph type="dt" sz="half" idx="10"/>
          </p:nvPr>
        </p:nvSpPr>
        <p:spPr/>
        <p:txBody>
          <a:bodyPr/>
          <a:lstStyle/>
          <a:p>
            <a:fld id="{863DA6E6-5532-44B2-866C-29BADE5F59F1}" type="datetimeFigureOut">
              <a:rPr lang="en-US" smtClean="0"/>
              <a:t>6/12/2022</a:t>
            </a:fld>
            <a:endParaRPr lang="en-US"/>
          </a:p>
        </p:txBody>
      </p:sp>
      <p:sp>
        <p:nvSpPr>
          <p:cNvPr id="3" name="Alt Bilgi Yer Tutucusu 2">
            <a:extLst>
              <a:ext uri="{FF2B5EF4-FFF2-40B4-BE49-F238E27FC236}">
                <a16:creationId xmlns:a16="http://schemas.microsoft.com/office/drawing/2014/main" id="{75E69656-967D-1DCC-9361-09D44F429ACF}"/>
              </a:ext>
            </a:extLst>
          </p:cNvPr>
          <p:cNvSpPr>
            <a:spLocks noGrp="1"/>
          </p:cNvSpPr>
          <p:nvPr>
            <p:ph type="ftr" sz="quarter" idx="11"/>
          </p:nvPr>
        </p:nvSpPr>
        <p:spPr/>
        <p:txBody>
          <a:bodyPr/>
          <a:lstStyle/>
          <a:p>
            <a:endParaRPr lang="en-US"/>
          </a:p>
        </p:txBody>
      </p:sp>
      <p:sp>
        <p:nvSpPr>
          <p:cNvPr id="4" name="Slayt Numarası Yer Tutucusu 3">
            <a:extLst>
              <a:ext uri="{FF2B5EF4-FFF2-40B4-BE49-F238E27FC236}">
                <a16:creationId xmlns:a16="http://schemas.microsoft.com/office/drawing/2014/main" id="{1998D128-5B3E-7654-B660-9AAE18D9B30F}"/>
              </a:ext>
            </a:extLst>
          </p:cNvPr>
          <p:cNvSpPr>
            <a:spLocks noGrp="1"/>
          </p:cNvSpPr>
          <p:nvPr>
            <p:ph type="sldNum" sz="quarter" idx="12"/>
          </p:nvPr>
        </p:nvSpPr>
        <p:spPr/>
        <p:txBody>
          <a:bodyPr/>
          <a:lstStyle/>
          <a:p>
            <a:fld id="{26A4FCA8-BAE7-4AF8-9D89-0A837933549F}" type="slidenum">
              <a:rPr lang="en-US" smtClean="0"/>
              <a:t>‹#›</a:t>
            </a:fld>
            <a:endParaRPr lang="en-US"/>
          </a:p>
        </p:txBody>
      </p:sp>
    </p:spTree>
    <p:extLst>
      <p:ext uri="{BB962C8B-B14F-4D97-AF65-F5344CB8AC3E}">
        <p14:creationId xmlns:p14="http://schemas.microsoft.com/office/powerpoint/2010/main" val="23170934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9121977-BB3B-8EEC-B8CE-CA4DD913808F}"/>
              </a:ext>
            </a:extLst>
          </p:cNvPr>
          <p:cNvSpPr>
            <a:spLocks noGrp="1"/>
          </p:cNvSpPr>
          <p:nvPr>
            <p:ph type="title"/>
          </p:nvPr>
        </p:nvSpPr>
        <p:spPr>
          <a:xfrm>
            <a:off x="839788" y="457200"/>
            <a:ext cx="3932237" cy="1600200"/>
          </a:xfrm>
        </p:spPr>
        <p:txBody>
          <a:bodyPr anchor="b"/>
          <a:lstStyle>
            <a:lvl1pPr>
              <a:defRPr sz="3200"/>
            </a:lvl1pPr>
          </a:lstStyle>
          <a:p>
            <a:r>
              <a:rPr lang="tr-TR"/>
              <a:t>Asıl başlık stilini düzenlemek için tıklayın</a:t>
            </a:r>
          </a:p>
        </p:txBody>
      </p:sp>
      <p:sp>
        <p:nvSpPr>
          <p:cNvPr id="3" name="İçerik Yer Tutucusu 2">
            <a:extLst>
              <a:ext uri="{FF2B5EF4-FFF2-40B4-BE49-F238E27FC236}">
                <a16:creationId xmlns:a16="http://schemas.microsoft.com/office/drawing/2014/main" id="{A8D50BFB-A557-F452-3FEF-69521DDBBA9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Metin Yer Tutucusu 3">
            <a:extLst>
              <a:ext uri="{FF2B5EF4-FFF2-40B4-BE49-F238E27FC236}">
                <a16:creationId xmlns:a16="http://schemas.microsoft.com/office/drawing/2014/main" id="{975E0C22-1683-B72E-BF96-0DD6552E910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Veri Yer Tutucusu 4">
            <a:extLst>
              <a:ext uri="{FF2B5EF4-FFF2-40B4-BE49-F238E27FC236}">
                <a16:creationId xmlns:a16="http://schemas.microsoft.com/office/drawing/2014/main" id="{B5A50E91-D991-4C0F-FC8B-981EEBF3C406}"/>
              </a:ext>
            </a:extLst>
          </p:cNvPr>
          <p:cNvSpPr>
            <a:spLocks noGrp="1"/>
          </p:cNvSpPr>
          <p:nvPr>
            <p:ph type="dt" sz="half" idx="10"/>
          </p:nvPr>
        </p:nvSpPr>
        <p:spPr/>
        <p:txBody>
          <a:bodyPr/>
          <a:lstStyle/>
          <a:p>
            <a:fld id="{863DA6E6-5532-44B2-866C-29BADE5F59F1}" type="datetimeFigureOut">
              <a:rPr lang="en-US" smtClean="0"/>
              <a:t>6/12/2022</a:t>
            </a:fld>
            <a:endParaRPr lang="en-US"/>
          </a:p>
        </p:txBody>
      </p:sp>
      <p:sp>
        <p:nvSpPr>
          <p:cNvPr id="6" name="Alt Bilgi Yer Tutucusu 5">
            <a:extLst>
              <a:ext uri="{FF2B5EF4-FFF2-40B4-BE49-F238E27FC236}">
                <a16:creationId xmlns:a16="http://schemas.microsoft.com/office/drawing/2014/main" id="{9BA4C047-AD58-3F28-138D-65869ED6BF78}"/>
              </a:ext>
            </a:extLst>
          </p:cNvPr>
          <p:cNvSpPr>
            <a:spLocks noGrp="1"/>
          </p:cNvSpPr>
          <p:nvPr>
            <p:ph type="ftr" sz="quarter" idx="11"/>
          </p:nvPr>
        </p:nvSpPr>
        <p:spPr/>
        <p:txBody>
          <a:bodyPr/>
          <a:lstStyle/>
          <a:p>
            <a:endParaRPr lang="en-US"/>
          </a:p>
        </p:txBody>
      </p:sp>
      <p:sp>
        <p:nvSpPr>
          <p:cNvPr id="7" name="Slayt Numarası Yer Tutucusu 6">
            <a:extLst>
              <a:ext uri="{FF2B5EF4-FFF2-40B4-BE49-F238E27FC236}">
                <a16:creationId xmlns:a16="http://schemas.microsoft.com/office/drawing/2014/main" id="{B7DF418F-27AB-D6BD-348B-1C1700EC50AB}"/>
              </a:ext>
            </a:extLst>
          </p:cNvPr>
          <p:cNvSpPr>
            <a:spLocks noGrp="1"/>
          </p:cNvSpPr>
          <p:nvPr>
            <p:ph type="sldNum" sz="quarter" idx="12"/>
          </p:nvPr>
        </p:nvSpPr>
        <p:spPr/>
        <p:txBody>
          <a:bodyPr/>
          <a:lstStyle/>
          <a:p>
            <a:fld id="{26A4FCA8-BAE7-4AF8-9D89-0A837933549F}" type="slidenum">
              <a:rPr lang="en-US" smtClean="0"/>
              <a:t>‹#›</a:t>
            </a:fld>
            <a:endParaRPr lang="en-US"/>
          </a:p>
        </p:txBody>
      </p:sp>
    </p:spTree>
    <p:extLst>
      <p:ext uri="{BB962C8B-B14F-4D97-AF65-F5344CB8AC3E}">
        <p14:creationId xmlns:p14="http://schemas.microsoft.com/office/powerpoint/2010/main" val="14686500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D3EA9558-5A05-7602-410A-FF10C2229653}"/>
              </a:ext>
            </a:extLst>
          </p:cNvPr>
          <p:cNvSpPr>
            <a:spLocks noGrp="1"/>
          </p:cNvSpPr>
          <p:nvPr>
            <p:ph type="title"/>
          </p:nvPr>
        </p:nvSpPr>
        <p:spPr>
          <a:xfrm>
            <a:off x="839788" y="457200"/>
            <a:ext cx="3932237" cy="1600200"/>
          </a:xfrm>
        </p:spPr>
        <p:txBody>
          <a:bodyPr anchor="b"/>
          <a:lstStyle>
            <a:lvl1pPr>
              <a:defRPr sz="3200"/>
            </a:lvl1pPr>
          </a:lstStyle>
          <a:p>
            <a:r>
              <a:rPr lang="tr-TR"/>
              <a:t>Asıl başlık stilini düzenlemek için tıklayın</a:t>
            </a:r>
          </a:p>
        </p:txBody>
      </p:sp>
      <p:sp>
        <p:nvSpPr>
          <p:cNvPr id="3" name="Resim Yer Tutucusu 2">
            <a:extLst>
              <a:ext uri="{FF2B5EF4-FFF2-40B4-BE49-F238E27FC236}">
                <a16:creationId xmlns:a16="http://schemas.microsoft.com/office/drawing/2014/main" id="{C170E254-CD5C-97D5-16AC-204B8B05735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tr-TR"/>
          </a:p>
        </p:txBody>
      </p:sp>
      <p:sp>
        <p:nvSpPr>
          <p:cNvPr id="4" name="Metin Yer Tutucusu 3">
            <a:extLst>
              <a:ext uri="{FF2B5EF4-FFF2-40B4-BE49-F238E27FC236}">
                <a16:creationId xmlns:a16="http://schemas.microsoft.com/office/drawing/2014/main" id="{9F4A2D33-7D0D-0C05-A6EE-AA7D55C5E79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Veri Yer Tutucusu 4">
            <a:extLst>
              <a:ext uri="{FF2B5EF4-FFF2-40B4-BE49-F238E27FC236}">
                <a16:creationId xmlns:a16="http://schemas.microsoft.com/office/drawing/2014/main" id="{D2772791-3B0A-26F4-A41A-57312EDF133C}"/>
              </a:ext>
            </a:extLst>
          </p:cNvPr>
          <p:cNvSpPr>
            <a:spLocks noGrp="1"/>
          </p:cNvSpPr>
          <p:nvPr>
            <p:ph type="dt" sz="half" idx="10"/>
          </p:nvPr>
        </p:nvSpPr>
        <p:spPr/>
        <p:txBody>
          <a:bodyPr/>
          <a:lstStyle/>
          <a:p>
            <a:fld id="{863DA6E6-5532-44B2-866C-29BADE5F59F1}" type="datetimeFigureOut">
              <a:rPr lang="en-US" smtClean="0"/>
              <a:t>6/12/2022</a:t>
            </a:fld>
            <a:endParaRPr lang="en-US"/>
          </a:p>
        </p:txBody>
      </p:sp>
      <p:sp>
        <p:nvSpPr>
          <p:cNvPr id="6" name="Alt Bilgi Yer Tutucusu 5">
            <a:extLst>
              <a:ext uri="{FF2B5EF4-FFF2-40B4-BE49-F238E27FC236}">
                <a16:creationId xmlns:a16="http://schemas.microsoft.com/office/drawing/2014/main" id="{83BC4A89-4894-780F-03FD-C6D3C2E4DF65}"/>
              </a:ext>
            </a:extLst>
          </p:cNvPr>
          <p:cNvSpPr>
            <a:spLocks noGrp="1"/>
          </p:cNvSpPr>
          <p:nvPr>
            <p:ph type="ftr" sz="quarter" idx="11"/>
          </p:nvPr>
        </p:nvSpPr>
        <p:spPr/>
        <p:txBody>
          <a:bodyPr/>
          <a:lstStyle/>
          <a:p>
            <a:endParaRPr lang="en-US"/>
          </a:p>
        </p:txBody>
      </p:sp>
      <p:sp>
        <p:nvSpPr>
          <p:cNvPr id="7" name="Slayt Numarası Yer Tutucusu 6">
            <a:extLst>
              <a:ext uri="{FF2B5EF4-FFF2-40B4-BE49-F238E27FC236}">
                <a16:creationId xmlns:a16="http://schemas.microsoft.com/office/drawing/2014/main" id="{B1D35E0E-F07C-B8B3-C2AA-282B4C073B48}"/>
              </a:ext>
            </a:extLst>
          </p:cNvPr>
          <p:cNvSpPr>
            <a:spLocks noGrp="1"/>
          </p:cNvSpPr>
          <p:nvPr>
            <p:ph type="sldNum" sz="quarter" idx="12"/>
          </p:nvPr>
        </p:nvSpPr>
        <p:spPr/>
        <p:txBody>
          <a:bodyPr/>
          <a:lstStyle/>
          <a:p>
            <a:fld id="{26A4FCA8-BAE7-4AF8-9D89-0A837933549F}" type="slidenum">
              <a:rPr lang="en-US" smtClean="0"/>
              <a:t>‹#›</a:t>
            </a:fld>
            <a:endParaRPr lang="en-US"/>
          </a:p>
        </p:txBody>
      </p:sp>
    </p:spTree>
    <p:extLst>
      <p:ext uri="{BB962C8B-B14F-4D97-AF65-F5344CB8AC3E}">
        <p14:creationId xmlns:p14="http://schemas.microsoft.com/office/powerpoint/2010/main" val="17983557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Başlık Yer Tutucusu 1">
            <a:extLst>
              <a:ext uri="{FF2B5EF4-FFF2-40B4-BE49-F238E27FC236}">
                <a16:creationId xmlns:a16="http://schemas.microsoft.com/office/drawing/2014/main" id="{E6E8CF21-FC63-DAB4-5EE1-B97635C0C6F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tr-TR"/>
              <a:t>Asıl başlık stilini düzenlemek için tıklayın</a:t>
            </a:r>
          </a:p>
        </p:txBody>
      </p:sp>
      <p:sp>
        <p:nvSpPr>
          <p:cNvPr id="3" name="Metin Yer Tutucusu 2">
            <a:extLst>
              <a:ext uri="{FF2B5EF4-FFF2-40B4-BE49-F238E27FC236}">
                <a16:creationId xmlns:a16="http://schemas.microsoft.com/office/drawing/2014/main" id="{7CD2EB52-BDFE-DE6E-7E3E-2488EA89B7A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E4B4681E-BE23-9CB0-97D8-9E7ECB82BE7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63DA6E6-5532-44B2-866C-29BADE5F59F1}" type="datetimeFigureOut">
              <a:rPr lang="en-US" smtClean="0"/>
              <a:t>6/12/2022</a:t>
            </a:fld>
            <a:endParaRPr lang="en-US"/>
          </a:p>
        </p:txBody>
      </p:sp>
      <p:sp>
        <p:nvSpPr>
          <p:cNvPr id="5" name="Alt Bilgi Yer Tutucusu 4">
            <a:extLst>
              <a:ext uri="{FF2B5EF4-FFF2-40B4-BE49-F238E27FC236}">
                <a16:creationId xmlns:a16="http://schemas.microsoft.com/office/drawing/2014/main" id="{A2DC0200-A93C-E202-CEAD-B8849F06F88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ayt Numarası Yer Tutucusu 5">
            <a:extLst>
              <a:ext uri="{FF2B5EF4-FFF2-40B4-BE49-F238E27FC236}">
                <a16:creationId xmlns:a16="http://schemas.microsoft.com/office/drawing/2014/main" id="{229F6BC8-1A0C-BA02-D848-B15CA695FD7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6A4FCA8-BAE7-4AF8-9D89-0A837933549F}" type="slidenum">
              <a:rPr lang="en-US" smtClean="0"/>
              <a:t>‹#›</a:t>
            </a:fld>
            <a:endParaRPr lang="en-US"/>
          </a:p>
        </p:txBody>
      </p:sp>
    </p:spTree>
    <p:extLst>
      <p:ext uri="{BB962C8B-B14F-4D97-AF65-F5344CB8AC3E}">
        <p14:creationId xmlns:p14="http://schemas.microsoft.com/office/powerpoint/2010/main" val="3897651801"/>
      </p:ext>
    </p:extLst>
  </p:cSld>
  <p:clrMap bg1="lt1" tx1="dk1" bg2="lt2" tx2="dk2" accent1="accent1" accent2="accent2" accent3="accent3" accent4="accent4" accent5="accent5" accent6="accent6" hlink="hlink" folHlink="folHlink"/>
  <p:sldLayoutIdLst>
    <p:sldLayoutId id="2147483861" r:id="rId1"/>
    <p:sldLayoutId id="2147483862" r:id="rId2"/>
    <p:sldLayoutId id="2147483863" r:id="rId3"/>
    <p:sldLayoutId id="2147483864" r:id="rId4"/>
    <p:sldLayoutId id="2147483865" r:id="rId5"/>
    <p:sldLayoutId id="2147483866" r:id="rId6"/>
    <p:sldLayoutId id="2147483867" r:id="rId7"/>
    <p:sldLayoutId id="2147483868" r:id="rId8"/>
    <p:sldLayoutId id="2147483869" r:id="rId9"/>
    <p:sldLayoutId id="2147483870" r:id="rId10"/>
    <p:sldLayoutId id="21474838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2.png"/></Relationships>
</file>

<file path=ppt/slides/_rels/slide15.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AFD7CC-0D05-4970-8A55-359EB7BE0DF1}"/>
              </a:ext>
            </a:extLst>
          </p:cNvPr>
          <p:cNvSpPr>
            <a:spLocks noGrp="1"/>
          </p:cNvSpPr>
          <p:nvPr>
            <p:ph type="ctrTitle"/>
          </p:nvPr>
        </p:nvSpPr>
        <p:spPr>
          <a:xfrm>
            <a:off x="5274825" y="2191817"/>
            <a:ext cx="6268246" cy="1892709"/>
          </a:xfrm>
        </p:spPr>
        <p:txBody>
          <a:bodyPr>
            <a:normAutofit fontScale="90000"/>
          </a:bodyPr>
          <a:lstStyle/>
          <a:p>
            <a:pPr>
              <a:lnSpc>
                <a:spcPct val="90000"/>
              </a:lnSpc>
            </a:pPr>
            <a:r>
              <a:rPr lang="en-US" sz="4400" b="1" dirty="0">
                <a:solidFill>
                  <a:schemeClr val="bg1"/>
                </a:solidFill>
                <a:latin typeface="+mn-lt"/>
              </a:rPr>
              <a:t>GAME RECOMMENDATION SYSTEM USING MACHINE LEARNING ALGORITHMS</a:t>
            </a:r>
          </a:p>
        </p:txBody>
      </p:sp>
      <p:sp>
        <p:nvSpPr>
          <p:cNvPr id="3" name="Subtitle 2">
            <a:extLst>
              <a:ext uri="{FF2B5EF4-FFF2-40B4-BE49-F238E27FC236}">
                <a16:creationId xmlns:a16="http://schemas.microsoft.com/office/drawing/2014/main" id="{45D8C85E-0D47-4769-8199-28E502AB9EBA}"/>
              </a:ext>
            </a:extLst>
          </p:cNvPr>
          <p:cNvSpPr>
            <a:spLocks noGrp="1"/>
          </p:cNvSpPr>
          <p:nvPr>
            <p:ph type="subTitle" idx="1"/>
          </p:nvPr>
        </p:nvSpPr>
        <p:spPr>
          <a:xfrm>
            <a:off x="5274824" y="4473676"/>
            <a:ext cx="6534737" cy="1978881"/>
          </a:xfrm>
        </p:spPr>
        <p:txBody>
          <a:bodyPr>
            <a:normAutofit/>
          </a:bodyPr>
          <a:lstStyle/>
          <a:p>
            <a:r>
              <a:rPr lang="tr-TR" b="1" dirty="0">
                <a:solidFill>
                  <a:schemeClr val="bg1"/>
                </a:solidFill>
              </a:rPr>
              <a:t>Advisor: Dr. Serdar ARSLAN</a:t>
            </a:r>
          </a:p>
          <a:p>
            <a:r>
              <a:rPr lang="en-US" sz="2000" dirty="0" err="1">
                <a:solidFill>
                  <a:schemeClr val="bg1"/>
                </a:solidFill>
              </a:rPr>
              <a:t>Kutay</a:t>
            </a:r>
            <a:r>
              <a:rPr lang="en-US" sz="2000" dirty="0">
                <a:solidFill>
                  <a:schemeClr val="bg1"/>
                </a:solidFill>
              </a:rPr>
              <a:t> KABADAŞ 201711039</a:t>
            </a:r>
            <a:endParaRPr lang="tr-TR" sz="2000" dirty="0">
              <a:solidFill>
                <a:schemeClr val="bg1"/>
              </a:solidFill>
            </a:endParaRPr>
          </a:p>
          <a:p>
            <a:r>
              <a:rPr lang="en-US" sz="2000" dirty="0" err="1">
                <a:solidFill>
                  <a:schemeClr val="bg1"/>
                </a:solidFill>
              </a:rPr>
              <a:t>Tolga</a:t>
            </a:r>
            <a:r>
              <a:rPr lang="en-US" sz="2000" dirty="0">
                <a:solidFill>
                  <a:schemeClr val="bg1"/>
                </a:solidFill>
              </a:rPr>
              <a:t> BOLAT 201711008</a:t>
            </a:r>
          </a:p>
          <a:p>
            <a:r>
              <a:rPr lang="en-US" sz="2000" dirty="0">
                <a:solidFill>
                  <a:schemeClr val="bg1"/>
                </a:solidFill>
              </a:rPr>
              <a:t>Berfin VARLI 201711068</a:t>
            </a:r>
            <a:endParaRPr lang="tr-TR" sz="2000" dirty="0">
              <a:solidFill>
                <a:schemeClr val="bg1"/>
              </a:solidFill>
            </a:endParaRPr>
          </a:p>
        </p:txBody>
      </p:sp>
      <p:pic>
        <p:nvPicPr>
          <p:cNvPr id="7" name="Graphic 6" descr="Veri tabanı">
            <a:extLst>
              <a:ext uri="{FF2B5EF4-FFF2-40B4-BE49-F238E27FC236}">
                <a16:creationId xmlns:a16="http://schemas.microsoft.com/office/drawing/2014/main" id="{A0C605E6-78BF-433A-9166-DEF698F652D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09764" y="1661911"/>
            <a:ext cx="3531062" cy="3531062"/>
          </a:xfrm>
          <a:prstGeom prst="roundRect">
            <a:avLst>
              <a:gd name="adj" fmla="val 1858"/>
            </a:avLst>
          </a:prstGeom>
          <a:effectLst>
            <a:outerShdw blurRad="50800" dist="50800" dir="5400000" algn="tl" rotWithShape="0">
              <a:srgbClr val="000000">
                <a:alpha val="43000"/>
              </a:srgbClr>
            </a:outerShdw>
          </a:effectLst>
        </p:spPr>
      </p:pic>
    </p:spTree>
    <p:extLst>
      <p:ext uri="{BB962C8B-B14F-4D97-AF65-F5344CB8AC3E}">
        <p14:creationId xmlns:p14="http://schemas.microsoft.com/office/powerpoint/2010/main" val="2837809647"/>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AD117619-8626-B504-98A1-CFF868BA8EEB}"/>
              </a:ext>
            </a:extLst>
          </p:cNvPr>
          <p:cNvSpPr>
            <a:spLocks noGrp="1"/>
          </p:cNvSpPr>
          <p:nvPr>
            <p:ph type="title"/>
          </p:nvPr>
        </p:nvSpPr>
        <p:spPr/>
        <p:txBody>
          <a:bodyPr/>
          <a:lstStyle/>
          <a:p>
            <a:r>
              <a:rPr lang="tr-TR" dirty="0">
                <a:latin typeface="+mn-lt"/>
              </a:rPr>
              <a:t>PROJECT SCREENSHOTS</a:t>
            </a:r>
          </a:p>
        </p:txBody>
      </p:sp>
      <p:pic>
        <p:nvPicPr>
          <p:cNvPr id="1026" name="Picture 2">
            <a:extLst>
              <a:ext uri="{FF2B5EF4-FFF2-40B4-BE49-F238E27FC236}">
                <a16:creationId xmlns:a16="http://schemas.microsoft.com/office/drawing/2014/main" id="{F0206FA4-074A-5A45-AFD8-6578177078A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725049" y="1690688"/>
            <a:ext cx="2034057" cy="4351338"/>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A8504BEB-39AC-FB73-9936-22790F76EFC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47610" y="1690686"/>
            <a:ext cx="2034058" cy="4351339"/>
          </a:xfrm>
          <a:prstGeom prst="rect">
            <a:avLst/>
          </a:prstGeom>
          <a:noFill/>
          <a:extLst>
            <a:ext uri="{909E8E84-426E-40DD-AFC4-6F175D3DCCD1}">
              <a14:hiddenFill xmlns:a14="http://schemas.microsoft.com/office/drawing/2010/main">
                <a:solidFill>
                  <a:srgbClr val="FFFFFF"/>
                </a:solidFill>
              </a14:hiddenFill>
            </a:ext>
          </a:extLst>
        </p:spPr>
      </p:pic>
      <p:sp>
        <p:nvSpPr>
          <p:cNvPr id="4" name="Metin kutusu 3">
            <a:extLst>
              <a:ext uri="{FF2B5EF4-FFF2-40B4-BE49-F238E27FC236}">
                <a16:creationId xmlns:a16="http://schemas.microsoft.com/office/drawing/2014/main" id="{2BBD5DEC-C421-0A85-4A97-68B1079C3141}"/>
              </a:ext>
            </a:extLst>
          </p:cNvPr>
          <p:cNvSpPr txBox="1"/>
          <p:nvPr/>
        </p:nvSpPr>
        <p:spPr>
          <a:xfrm>
            <a:off x="4454554" y="6308209"/>
            <a:ext cx="2493055" cy="369332"/>
          </a:xfrm>
          <a:prstGeom prst="rect">
            <a:avLst/>
          </a:prstGeom>
          <a:noFill/>
        </p:spPr>
        <p:txBody>
          <a:bodyPr wrap="none" rtlCol="0">
            <a:spAutoFit/>
          </a:bodyPr>
          <a:lstStyle/>
          <a:p>
            <a:r>
              <a:rPr lang="tr-TR" dirty="0" err="1"/>
              <a:t>Register</a:t>
            </a:r>
            <a:r>
              <a:rPr lang="tr-TR" dirty="0"/>
              <a:t> </a:t>
            </a:r>
            <a:r>
              <a:rPr lang="tr-TR" dirty="0" err="1"/>
              <a:t>and</a:t>
            </a:r>
            <a:r>
              <a:rPr lang="tr-TR" dirty="0"/>
              <a:t> </a:t>
            </a:r>
            <a:r>
              <a:rPr lang="tr-TR" dirty="0" err="1"/>
              <a:t>Login</a:t>
            </a:r>
            <a:r>
              <a:rPr lang="tr-TR" dirty="0"/>
              <a:t> </a:t>
            </a:r>
            <a:r>
              <a:rPr lang="tr-TR" dirty="0" err="1"/>
              <a:t>Pages</a:t>
            </a:r>
            <a:endParaRPr lang="tr-TR" dirty="0"/>
          </a:p>
        </p:txBody>
      </p:sp>
    </p:spTree>
    <p:extLst>
      <p:ext uri="{BB962C8B-B14F-4D97-AF65-F5344CB8AC3E}">
        <p14:creationId xmlns:p14="http://schemas.microsoft.com/office/powerpoint/2010/main" val="36306812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1290CFE2-213F-6AA2-7758-DAE16668258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84371" y="1165895"/>
            <a:ext cx="2280423" cy="4878375"/>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FCBEE7ED-062E-5D4E-57E1-24A6CFD597C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42620" y="1165895"/>
            <a:ext cx="2280423" cy="4878373"/>
          </a:xfrm>
          <a:prstGeom prst="rect">
            <a:avLst/>
          </a:prstGeom>
          <a:noFill/>
          <a:extLst>
            <a:ext uri="{909E8E84-426E-40DD-AFC4-6F175D3DCCD1}">
              <a14:hiddenFill xmlns:a14="http://schemas.microsoft.com/office/drawing/2010/main">
                <a:solidFill>
                  <a:srgbClr val="FFFFFF"/>
                </a:solidFill>
              </a14:hiddenFill>
            </a:ext>
          </a:extLst>
        </p:spPr>
      </p:pic>
      <p:sp>
        <p:nvSpPr>
          <p:cNvPr id="8" name="Metin kutusu 7">
            <a:extLst>
              <a:ext uri="{FF2B5EF4-FFF2-40B4-BE49-F238E27FC236}">
                <a16:creationId xmlns:a16="http://schemas.microsoft.com/office/drawing/2014/main" id="{E7D59C8A-935E-1933-398B-5CFD04EBB822}"/>
              </a:ext>
            </a:extLst>
          </p:cNvPr>
          <p:cNvSpPr txBox="1"/>
          <p:nvPr/>
        </p:nvSpPr>
        <p:spPr>
          <a:xfrm>
            <a:off x="4134024" y="6291635"/>
            <a:ext cx="3923951" cy="369332"/>
          </a:xfrm>
          <a:prstGeom prst="rect">
            <a:avLst/>
          </a:prstGeom>
          <a:noFill/>
        </p:spPr>
        <p:txBody>
          <a:bodyPr wrap="square">
            <a:spAutoFit/>
          </a:bodyPr>
          <a:lstStyle/>
          <a:p>
            <a:r>
              <a:rPr lang="tr-TR" dirty="0"/>
              <a:t>User </a:t>
            </a:r>
            <a:r>
              <a:rPr lang="tr-TR" dirty="0" err="1"/>
              <a:t>Liked</a:t>
            </a:r>
            <a:r>
              <a:rPr lang="tr-TR" dirty="0"/>
              <a:t> Games </a:t>
            </a:r>
            <a:r>
              <a:rPr lang="tr-TR" dirty="0" err="1"/>
              <a:t>Page</a:t>
            </a:r>
            <a:r>
              <a:rPr lang="tr-TR" dirty="0"/>
              <a:t> </a:t>
            </a:r>
            <a:r>
              <a:rPr lang="tr-TR" dirty="0" err="1"/>
              <a:t>and</a:t>
            </a:r>
            <a:r>
              <a:rPr lang="tr-TR" dirty="0"/>
              <a:t> </a:t>
            </a:r>
            <a:r>
              <a:rPr lang="tr-TR" dirty="0" err="1"/>
              <a:t>Homepage</a:t>
            </a:r>
            <a:endParaRPr lang="tr-TR" dirty="0"/>
          </a:p>
        </p:txBody>
      </p:sp>
      <p:sp>
        <p:nvSpPr>
          <p:cNvPr id="10" name="Metin kutusu 9">
            <a:extLst>
              <a:ext uri="{FF2B5EF4-FFF2-40B4-BE49-F238E27FC236}">
                <a16:creationId xmlns:a16="http://schemas.microsoft.com/office/drawing/2014/main" id="{3454F260-14D9-E79B-42E9-973E5E69BB87}"/>
              </a:ext>
            </a:extLst>
          </p:cNvPr>
          <p:cNvSpPr txBox="1"/>
          <p:nvPr/>
        </p:nvSpPr>
        <p:spPr>
          <a:xfrm>
            <a:off x="748018" y="396454"/>
            <a:ext cx="6094602" cy="769441"/>
          </a:xfrm>
          <a:prstGeom prst="rect">
            <a:avLst/>
          </a:prstGeom>
          <a:noFill/>
        </p:spPr>
        <p:txBody>
          <a:bodyPr wrap="square">
            <a:spAutoFit/>
          </a:bodyPr>
          <a:lstStyle/>
          <a:p>
            <a:r>
              <a:rPr lang="tr-TR" sz="4400" dirty="0">
                <a:ea typeface="+mj-ea"/>
                <a:cs typeface="+mj-cs"/>
              </a:rPr>
              <a:t>PROJECT SCREENSHOTS</a:t>
            </a:r>
          </a:p>
        </p:txBody>
      </p:sp>
    </p:spTree>
    <p:extLst>
      <p:ext uri="{BB962C8B-B14F-4D97-AF65-F5344CB8AC3E}">
        <p14:creationId xmlns:p14="http://schemas.microsoft.com/office/powerpoint/2010/main" val="38495349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7967F303-AAD5-669B-AFFB-BE2B2B74F83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29641" y="1290582"/>
            <a:ext cx="2310275" cy="4942233"/>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583AFAD8-5419-41ED-C2C2-87929B2D366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44479" y="1285418"/>
            <a:ext cx="2310275" cy="4942234"/>
          </a:xfrm>
          <a:prstGeom prst="rect">
            <a:avLst/>
          </a:prstGeom>
          <a:noFill/>
          <a:extLst>
            <a:ext uri="{909E8E84-426E-40DD-AFC4-6F175D3DCCD1}">
              <a14:hiddenFill xmlns:a14="http://schemas.microsoft.com/office/drawing/2010/main">
                <a:solidFill>
                  <a:srgbClr val="FFFFFF"/>
                </a:solidFill>
              </a14:hiddenFill>
            </a:ext>
          </a:extLst>
        </p:spPr>
      </p:pic>
      <p:sp>
        <p:nvSpPr>
          <p:cNvPr id="7" name="Metin kutusu 6">
            <a:extLst>
              <a:ext uri="{FF2B5EF4-FFF2-40B4-BE49-F238E27FC236}">
                <a16:creationId xmlns:a16="http://schemas.microsoft.com/office/drawing/2014/main" id="{C392CEFC-6F01-1162-A456-1A6031630367}"/>
              </a:ext>
            </a:extLst>
          </p:cNvPr>
          <p:cNvSpPr txBox="1"/>
          <p:nvPr/>
        </p:nvSpPr>
        <p:spPr>
          <a:xfrm>
            <a:off x="739593" y="396586"/>
            <a:ext cx="6094602" cy="769441"/>
          </a:xfrm>
          <a:prstGeom prst="rect">
            <a:avLst/>
          </a:prstGeom>
          <a:noFill/>
        </p:spPr>
        <p:txBody>
          <a:bodyPr wrap="square">
            <a:spAutoFit/>
          </a:bodyPr>
          <a:lstStyle/>
          <a:p>
            <a:r>
              <a:rPr lang="tr-TR" sz="4400" dirty="0">
                <a:ea typeface="+mj-ea"/>
                <a:cs typeface="+mj-cs"/>
              </a:rPr>
              <a:t>PROJECT SCREENSHOTS</a:t>
            </a:r>
          </a:p>
        </p:txBody>
      </p:sp>
      <p:sp>
        <p:nvSpPr>
          <p:cNvPr id="9" name="Metin kutusu 8">
            <a:extLst>
              <a:ext uri="{FF2B5EF4-FFF2-40B4-BE49-F238E27FC236}">
                <a16:creationId xmlns:a16="http://schemas.microsoft.com/office/drawing/2014/main" id="{DA4BE08F-B069-4AE8-32BC-1859F9A70E35}"/>
              </a:ext>
            </a:extLst>
          </p:cNvPr>
          <p:cNvSpPr txBox="1"/>
          <p:nvPr/>
        </p:nvSpPr>
        <p:spPr>
          <a:xfrm>
            <a:off x="3980022" y="6357370"/>
            <a:ext cx="4231955" cy="369332"/>
          </a:xfrm>
          <a:prstGeom prst="rect">
            <a:avLst/>
          </a:prstGeom>
          <a:noFill/>
        </p:spPr>
        <p:txBody>
          <a:bodyPr wrap="square">
            <a:spAutoFit/>
          </a:bodyPr>
          <a:lstStyle/>
          <a:p>
            <a:r>
              <a:rPr lang="tr-TR" dirty="0" err="1"/>
              <a:t>Recommendations</a:t>
            </a:r>
            <a:r>
              <a:rPr lang="tr-TR" dirty="0"/>
              <a:t> </a:t>
            </a:r>
            <a:r>
              <a:rPr lang="tr-TR" dirty="0" err="1"/>
              <a:t>Page</a:t>
            </a:r>
            <a:r>
              <a:rPr lang="tr-TR" dirty="0"/>
              <a:t> </a:t>
            </a:r>
            <a:r>
              <a:rPr lang="tr-TR" dirty="0" err="1"/>
              <a:t>and</a:t>
            </a:r>
            <a:r>
              <a:rPr lang="tr-TR" dirty="0"/>
              <a:t> Game Profile</a:t>
            </a:r>
          </a:p>
        </p:txBody>
      </p:sp>
    </p:spTree>
    <p:extLst>
      <p:ext uri="{BB962C8B-B14F-4D97-AF65-F5344CB8AC3E}">
        <p14:creationId xmlns:p14="http://schemas.microsoft.com/office/powerpoint/2010/main" val="12464809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5" name="Picture 4" descr="Blood in a test tube">
            <a:extLst>
              <a:ext uri="{FF2B5EF4-FFF2-40B4-BE49-F238E27FC236}">
                <a16:creationId xmlns:a16="http://schemas.microsoft.com/office/drawing/2014/main" id="{C92BA32D-0046-49EB-B21B-EDA823C3572E}"/>
              </a:ext>
            </a:extLst>
          </p:cNvPr>
          <p:cNvPicPr>
            <a:picLocks noChangeAspect="1"/>
          </p:cNvPicPr>
          <p:nvPr/>
        </p:nvPicPr>
        <p:blipFill rotWithShape="1">
          <a:blip r:embed="rId2"/>
          <a:srcRect t="13840" r="-1" b="24470"/>
          <a:stretch/>
        </p:blipFill>
        <p:spPr>
          <a:xfrm>
            <a:off x="1" y="-5"/>
            <a:ext cx="12191695" cy="5020241"/>
          </a:xfrm>
          <a:custGeom>
            <a:avLst/>
            <a:gdLst/>
            <a:ahLst/>
            <a:cxnLst/>
            <a:rect l="l" t="t" r="r" b="b"/>
            <a:pathLst>
              <a:path w="12191695" h="5020241">
                <a:moveTo>
                  <a:pt x="0" y="0"/>
                </a:moveTo>
                <a:lnTo>
                  <a:pt x="12191695" y="0"/>
                </a:lnTo>
                <a:lnTo>
                  <a:pt x="12191695" y="4057991"/>
                </a:lnTo>
                <a:lnTo>
                  <a:pt x="11914945" y="4110187"/>
                </a:lnTo>
                <a:lnTo>
                  <a:pt x="11639412" y="4159931"/>
                </a:lnTo>
                <a:lnTo>
                  <a:pt x="11362661" y="4208624"/>
                </a:lnTo>
                <a:lnTo>
                  <a:pt x="11084690" y="4250310"/>
                </a:lnTo>
                <a:lnTo>
                  <a:pt x="10807939" y="4292347"/>
                </a:lnTo>
                <a:lnTo>
                  <a:pt x="10529968" y="4331582"/>
                </a:lnTo>
                <a:lnTo>
                  <a:pt x="10255655" y="4365211"/>
                </a:lnTo>
                <a:lnTo>
                  <a:pt x="9977684" y="4397089"/>
                </a:lnTo>
                <a:lnTo>
                  <a:pt x="9700933" y="4426165"/>
                </a:lnTo>
                <a:lnTo>
                  <a:pt x="9429058" y="4451387"/>
                </a:lnTo>
                <a:lnTo>
                  <a:pt x="9153526" y="4476609"/>
                </a:lnTo>
                <a:lnTo>
                  <a:pt x="8881651" y="4497628"/>
                </a:lnTo>
                <a:lnTo>
                  <a:pt x="8609776" y="4514092"/>
                </a:lnTo>
                <a:lnTo>
                  <a:pt x="8339121" y="4531258"/>
                </a:lnTo>
                <a:lnTo>
                  <a:pt x="8070903" y="4545620"/>
                </a:lnTo>
                <a:lnTo>
                  <a:pt x="7805124" y="4555779"/>
                </a:lnTo>
                <a:lnTo>
                  <a:pt x="7539345" y="4564537"/>
                </a:lnTo>
                <a:lnTo>
                  <a:pt x="7276005" y="4572944"/>
                </a:lnTo>
                <a:lnTo>
                  <a:pt x="7016322" y="4576798"/>
                </a:lnTo>
                <a:lnTo>
                  <a:pt x="6756639" y="4581001"/>
                </a:lnTo>
                <a:lnTo>
                  <a:pt x="6500613" y="4583103"/>
                </a:lnTo>
                <a:lnTo>
                  <a:pt x="6247026" y="4581001"/>
                </a:lnTo>
                <a:lnTo>
                  <a:pt x="5995877" y="4581001"/>
                </a:lnTo>
                <a:lnTo>
                  <a:pt x="5747167" y="4576798"/>
                </a:lnTo>
                <a:lnTo>
                  <a:pt x="5503333" y="4570492"/>
                </a:lnTo>
                <a:lnTo>
                  <a:pt x="5261938" y="4564537"/>
                </a:lnTo>
                <a:lnTo>
                  <a:pt x="5025418" y="4557881"/>
                </a:lnTo>
                <a:lnTo>
                  <a:pt x="4790118" y="4547722"/>
                </a:lnTo>
                <a:lnTo>
                  <a:pt x="4558477" y="4536862"/>
                </a:lnTo>
                <a:lnTo>
                  <a:pt x="4331710" y="4527054"/>
                </a:lnTo>
                <a:lnTo>
                  <a:pt x="3889152" y="4499379"/>
                </a:lnTo>
                <a:lnTo>
                  <a:pt x="3464881" y="4469954"/>
                </a:lnTo>
                <a:lnTo>
                  <a:pt x="3057678" y="4439126"/>
                </a:lnTo>
                <a:lnTo>
                  <a:pt x="2672421" y="4405147"/>
                </a:lnTo>
                <a:lnTo>
                  <a:pt x="2304232" y="4369765"/>
                </a:lnTo>
                <a:lnTo>
                  <a:pt x="1962864" y="4331582"/>
                </a:lnTo>
                <a:lnTo>
                  <a:pt x="1642223" y="4294099"/>
                </a:lnTo>
                <a:lnTo>
                  <a:pt x="1347183" y="4256616"/>
                </a:lnTo>
                <a:lnTo>
                  <a:pt x="1076528" y="4221235"/>
                </a:lnTo>
                <a:lnTo>
                  <a:pt x="836351" y="4187605"/>
                </a:lnTo>
                <a:lnTo>
                  <a:pt x="619339" y="4155727"/>
                </a:lnTo>
                <a:lnTo>
                  <a:pt x="436464" y="4129104"/>
                </a:lnTo>
                <a:lnTo>
                  <a:pt x="282848" y="4103881"/>
                </a:lnTo>
                <a:lnTo>
                  <a:pt x="71932" y="4067800"/>
                </a:lnTo>
                <a:lnTo>
                  <a:pt x="1" y="4055539"/>
                </a:lnTo>
                <a:lnTo>
                  <a:pt x="1" y="5020241"/>
                </a:lnTo>
                <a:lnTo>
                  <a:pt x="0" y="5020241"/>
                </a:lnTo>
                <a:close/>
              </a:path>
            </a:pathLst>
          </a:custGeom>
        </p:spPr>
      </p:pic>
      <p:sp>
        <p:nvSpPr>
          <p:cNvPr id="2" name="Başlık 1">
            <a:extLst>
              <a:ext uri="{FF2B5EF4-FFF2-40B4-BE49-F238E27FC236}">
                <a16:creationId xmlns:a16="http://schemas.microsoft.com/office/drawing/2014/main" id="{7E6622F2-4E7D-4C57-939E-592BAD211630}"/>
              </a:ext>
            </a:extLst>
          </p:cNvPr>
          <p:cNvSpPr>
            <a:spLocks noGrp="1"/>
          </p:cNvSpPr>
          <p:nvPr>
            <p:ph type="title"/>
          </p:nvPr>
        </p:nvSpPr>
        <p:spPr>
          <a:xfrm>
            <a:off x="892199" y="4854346"/>
            <a:ext cx="10407602" cy="868026"/>
          </a:xfrm>
        </p:spPr>
        <p:txBody>
          <a:bodyPr vert="horz" lIns="91440" tIns="45720" rIns="91440" bIns="45720" rtlCol="0" anchor="b">
            <a:normAutofit/>
          </a:bodyPr>
          <a:lstStyle/>
          <a:p>
            <a:r>
              <a:rPr lang="en-US" dirty="0">
                <a:latin typeface="+mn-lt"/>
              </a:rPr>
              <a:t>CONCLUSION</a:t>
            </a:r>
          </a:p>
        </p:txBody>
      </p:sp>
    </p:spTree>
    <p:extLst>
      <p:ext uri="{BB962C8B-B14F-4D97-AF65-F5344CB8AC3E}">
        <p14:creationId xmlns:p14="http://schemas.microsoft.com/office/powerpoint/2010/main" val="396490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D10AA323-387D-E15B-5892-8F9D65994B21}"/>
              </a:ext>
            </a:extLst>
          </p:cNvPr>
          <p:cNvSpPr>
            <a:spLocks noGrp="1"/>
          </p:cNvSpPr>
          <p:nvPr>
            <p:ph type="title"/>
          </p:nvPr>
        </p:nvSpPr>
        <p:spPr>
          <a:xfrm>
            <a:off x="866018" y="0"/>
            <a:ext cx="10515600" cy="1325563"/>
          </a:xfrm>
        </p:spPr>
        <p:txBody>
          <a:bodyPr/>
          <a:lstStyle/>
          <a:p>
            <a:r>
              <a:rPr lang="tr-TR" dirty="0">
                <a:latin typeface="+mn-lt"/>
              </a:rPr>
              <a:t>DEMO</a:t>
            </a:r>
          </a:p>
        </p:txBody>
      </p:sp>
      <p:pic>
        <p:nvPicPr>
          <p:cNvPr id="4" name="VID-20220606-WA0009">
            <a:hlinkClick r:id="" action="ppaction://media"/>
            <a:extLst>
              <a:ext uri="{FF2B5EF4-FFF2-40B4-BE49-F238E27FC236}">
                <a16:creationId xmlns:a16="http://schemas.microsoft.com/office/drawing/2014/main" id="{746D91F5-874D-9C63-7C75-7978A716F236}"/>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4744194" y="1049154"/>
            <a:ext cx="2759249" cy="5808846"/>
          </a:xfrm>
        </p:spPr>
      </p:pic>
    </p:spTree>
    <p:extLst>
      <p:ext uri="{BB962C8B-B14F-4D97-AF65-F5344CB8AC3E}">
        <p14:creationId xmlns:p14="http://schemas.microsoft.com/office/powerpoint/2010/main" val="7014175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314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Close up image of hands applauding">
            <a:extLst>
              <a:ext uri="{FF2B5EF4-FFF2-40B4-BE49-F238E27FC236}">
                <a16:creationId xmlns:a16="http://schemas.microsoft.com/office/drawing/2014/main" id="{016B75F1-289D-4904-9FFE-EAF9D10C5CEE}"/>
              </a:ext>
            </a:extLst>
          </p:cNvPr>
          <p:cNvPicPr>
            <a:picLocks noChangeAspect="1"/>
          </p:cNvPicPr>
          <p:nvPr/>
        </p:nvPicPr>
        <p:blipFill rotWithShape="1">
          <a:blip r:embed="rId2">
            <a:alphaModFix amt="40000"/>
          </a:blip>
          <a:srcRect t="596" b="15134"/>
          <a:stretch/>
        </p:blipFill>
        <p:spPr>
          <a:xfrm>
            <a:off x="20" y="10"/>
            <a:ext cx="12191980" cy="6857990"/>
          </a:xfrm>
          <a:prstGeom prst="rect">
            <a:avLst/>
          </a:prstGeom>
        </p:spPr>
      </p:pic>
      <p:sp>
        <p:nvSpPr>
          <p:cNvPr id="3" name="İçerik Yer Tutucusu 2">
            <a:extLst>
              <a:ext uri="{FF2B5EF4-FFF2-40B4-BE49-F238E27FC236}">
                <a16:creationId xmlns:a16="http://schemas.microsoft.com/office/drawing/2014/main" id="{B1891E6E-FFDB-44BC-BB6A-47756A34D37B}"/>
              </a:ext>
            </a:extLst>
          </p:cNvPr>
          <p:cNvSpPr>
            <a:spLocks noGrp="1"/>
          </p:cNvSpPr>
          <p:nvPr>
            <p:ph idx="1"/>
          </p:nvPr>
        </p:nvSpPr>
        <p:spPr>
          <a:xfrm>
            <a:off x="1683170" y="2922282"/>
            <a:ext cx="8825659" cy="3416300"/>
          </a:xfrm>
        </p:spPr>
        <p:txBody>
          <a:bodyPr>
            <a:normAutofit/>
          </a:bodyPr>
          <a:lstStyle/>
          <a:p>
            <a:pPr marL="0" indent="0" algn="ctr">
              <a:buNone/>
            </a:pPr>
            <a:r>
              <a:rPr lang="tr-TR" sz="4800" dirty="0">
                <a:solidFill>
                  <a:schemeClr val="tx1"/>
                </a:solidFill>
              </a:rPr>
              <a:t>THANK YOU FOR LISTENING!</a:t>
            </a:r>
          </a:p>
        </p:txBody>
      </p:sp>
    </p:spTree>
    <p:extLst>
      <p:ext uri="{BB962C8B-B14F-4D97-AF65-F5344CB8AC3E}">
        <p14:creationId xmlns:p14="http://schemas.microsoft.com/office/powerpoint/2010/main" val="741603511"/>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C398DB-49FC-46E0-B830-DF2060A1DDB1}"/>
              </a:ext>
            </a:extLst>
          </p:cNvPr>
          <p:cNvSpPr>
            <a:spLocks noGrp="1"/>
          </p:cNvSpPr>
          <p:nvPr>
            <p:ph type="title"/>
          </p:nvPr>
        </p:nvSpPr>
        <p:spPr>
          <a:xfrm>
            <a:off x="1154955" y="973667"/>
            <a:ext cx="2942210" cy="4833745"/>
          </a:xfrm>
        </p:spPr>
        <p:txBody>
          <a:bodyPr>
            <a:normAutofit/>
          </a:bodyPr>
          <a:lstStyle/>
          <a:p>
            <a:r>
              <a:rPr lang="en-US" b="1" dirty="0">
                <a:latin typeface="+mn-lt"/>
              </a:rPr>
              <a:t>CONTENTS</a:t>
            </a:r>
          </a:p>
        </p:txBody>
      </p:sp>
      <p:graphicFrame>
        <p:nvGraphicFramePr>
          <p:cNvPr id="5" name="Content Placeholder 2">
            <a:extLst>
              <a:ext uri="{FF2B5EF4-FFF2-40B4-BE49-F238E27FC236}">
                <a16:creationId xmlns:a16="http://schemas.microsoft.com/office/drawing/2014/main" id="{95103A54-EF5E-46FB-9608-5840D49102FB}"/>
              </a:ext>
            </a:extLst>
          </p:cNvPr>
          <p:cNvGraphicFramePr>
            <a:graphicFrameLocks noGrp="1"/>
          </p:cNvGraphicFramePr>
          <p:nvPr>
            <p:ph idx="1"/>
            <p:extLst>
              <p:ext uri="{D42A27DB-BD31-4B8C-83A1-F6EECF244321}">
                <p14:modId xmlns:p14="http://schemas.microsoft.com/office/powerpoint/2010/main" val="2789214609"/>
              </p:ext>
            </p:extLst>
          </p:nvPr>
        </p:nvGraphicFramePr>
        <p:xfrm>
          <a:off x="5194300" y="808038"/>
          <a:ext cx="6391275" cy="524668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4367359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F56D27-C82A-4B27-B437-313CB7C25B23}"/>
              </a:ext>
            </a:extLst>
          </p:cNvPr>
          <p:cNvSpPr>
            <a:spLocks noGrp="1"/>
          </p:cNvSpPr>
          <p:nvPr>
            <p:ph type="title"/>
          </p:nvPr>
        </p:nvSpPr>
        <p:spPr/>
        <p:txBody>
          <a:bodyPr/>
          <a:lstStyle/>
          <a:p>
            <a:r>
              <a:rPr lang="en-US" b="1" dirty="0">
                <a:latin typeface="+mn-lt"/>
              </a:rPr>
              <a:t>INTRODUCTION</a:t>
            </a:r>
          </a:p>
        </p:txBody>
      </p:sp>
      <p:sp>
        <p:nvSpPr>
          <p:cNvPr id="3" name="Content Placeholder 2">
            <a:extLst>
              <a:ext uri="{FF2B5EF4-FFF2-40B4-BE49-F238E27FC236}">
                <a16:creationId xmlns:a16="http://schemas.microsoft.com/office/drawing/2014/main" id="{2F141B62-1186-4C9B-9CB0-BA0AC068EF58}"/>
              </a:ext>
            </a:extLst>
          </p:cNvPr>
          <p:cNvSpPr>
            <a:spLocks noGrp="1"/>
          </p:cNvSpPr>
          <p:nvPr>
            <p:ph idx="1"/>
          </p:nvPr>
        </p:nvSpPr>
        <p:spPr/>
        <p:txBody>
          <a:bodyPr/>
          <a:lstStyle/>
          <a:p>
            <a:pPr marL="0" indent="0">
              <a:buNone/>
            </a:pPr>
            <a:r>
              <a:rPr lang="en-US" b="0" i="0">
                <a:solidFill>
                  <a:srgbClr val="000000"/>
                </a:solidFill>
                <a:effectLst/>
                <a:latin typeface="inherit"/>
              </a:rPr>
              <a:t>Recommendation systems are algorithms that aim to suggest relevant items to users.</a:t>
            </a:r>
          </a:p>
          <a:p>
            <a:endParaRPr lang="en-US" dirty="0"/>
          </a:p>
        </p:txBody>
      </p:sp>
      <p:pic>
        <p:nvPicPr>
          <p:cNvPr id="5" name="Picture 4">
            <a:extLst>
              <a:ext uri="{FF2B5EF4-FFF2-40B4-BE49-F238E27FC236}">
                <a16:creationId xmlns:a16="http://schemas.microsoft.com/office/drawing/2014/main" id="{3FC8EB27-95B6-4513-9D7B-64C999073DDD}"/>
              </a:ext>
            </a:extLst>
          </p:cNvPr>
          <p:cNvPicPr>
            <a:picLocks noChangeAspect="1"/>
          </p:cNvPicPr>
          <p:nvPr/>
        </p:nvPicPr>
        <p:blipFill>
          <a:blip r:embed="rId2"/>
          <a:stretch>
            <a:fillRect/>
          </a:stretch>
        </p:blipFill>
        <p:spPr>
          <a:xfrm>
            <a:off x="2590805" y="3180573"/>
            <a:ext cx="5953956" cy="3334215"/>
          </a:xfrm>
          <a:prstGeom prst="rect">
            <a:avLst/>
          </a:prstGeom>
        </p:spPr>
      </p:pic>
    </p:spTree>
    <p:extLst>
      <p:ext uri="{BB962C8B-B14F-4D97-AF65-F5344CB8AC3E}">
        <p14:creationId xmlns:p14="http://schemas.microsoft.com/office/powerpoint/2010/main" val="22279039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32537A-3C66-4891-8028-516D1188C021}"/>
              </a:ext>
            </a:extLst>
          </p:cNvPr>
          <p:cNvSpPr>
            <a:spLocks noGrp="1"/>
          </p:cNvSpPr>
          <p:nvPr>
            <p:ph type="title"/>
          </p:nvPr>
        </p:nvSpPr>
        <p:spPr/>
        <p:txBody>
          <a:bodyPr/>
          <a:lstStyle/>
          <a:p>
            <a:r>
              <a:rPr lang="en-US" b="1" dirty="0">
                <a:latin typeface="+mn-lt"/>
              </a:rPr>
              <a:t>PURPOSE</a:t>
            </a:r>
          </a:p>
        </p:txBody>
      </p:sp>
      <p:sp>
        <p:nvSpPr>
          <p:cNvPr id="3" name="Content Placeholder 2">
            <a:extLst>
              <a:ext uri="{FF2B5EF4-FFF2-40B4-BE49-F238E27FC236}">
                <a16:creationId xmlns:a16="http://schemas.microsoft.com/office/drawing/2014/main" id="{930C5E0F-F616-433B-8DB4-4FF23466CC6F}"/>
              </a:ext>
            </a:extLst>
          </p:cNvPr>
          <p:cNvSpPr>
            <a:spLocks noGrp="1"/>
          </p:cNvSpPr>
          <p:nvPr>
            <p:ph idx="1"/>
          </p:nvPr>
        </p:nvSpPr>
        <p:spPr/>
        <p:txBody>
          <a:bodyPr>
            <a:normAutofit/>
          </a:bodyPr>
          <a:lstStyle/>
          <a:p>
            <a:pPr marL="0" indent="0">
              <a:buNone/>
            </a:pPr>
            <a:r>
              <a:rPr lang="en-US" b="0" i="0" dirty="0">
                <a:solidFill>
                  <a:srgbClr val="000000"/>
                </a:solidFill>
                <a:effectLst/>
                <a:latin typeface="inherit"/>
              </a:rPr>
              <a:t>The aim of this project is to develop a system that can give game recommendations to people who are looking for games they may like based on the games they have liked before or the users that have similar history with the current user.</a:t>
            </a:r>
          </a:p>
          <a:p>
            <a:pPr marL="0" indent="0">
              <a:buNone/>
            </a:pPr>
            <a:r>
              <a:rPr lang="en-US" dirty="0">
                <a:solidFill>
                  <a:srgbClr val="000000"/>
                </a:solidFill>
                <a:latin typeface="inherit"/>
              </a:rPr>
              <a:t>Main Features:</a:t>
            </a:r>
          </a:p>
          <a:p>
            <a:r>
              <a:rPr lang="en-US" b="0" i="0" dirty="0">
                <a:solidFill>
                  <a:srgbClr val="000000"/>
                </a:solidFill>
                <a:effectLst/>
                <a:latin typeface="inherit"/>
              </a:rPr>
              <a:t>Predicting games that user might enjoy.</a:t>
            </a:r>
          </a:p>
          <a:p>
            <a:r>
              <a:rPr lang="en-US" dirty="0">
                <a:solidFill>
                  <a:srgbClr val="000000"/>
                </a:solidFill>
                <a:latin typeface="inherit"/>
              </a:rPr>
              <a:t>Rate for users.</a:t>
            </a:r>
          </a:p>
          <a:p>
            <a:r>
              <a:rPr lang="en-US" b="0" i="0" dirty="0">
                <a:solidFill>
                  <a:srgbClr val="000000"/>
                </a:solidFill>
                <a:effectLst/>
                <a:latin typeface="inherit"/>
              </a:rPr>
              <a:t>Display and search among the database for games.</a:t>
            </a:r>
          </a:p>
          <a:p>
            <a:pPr marL="0" indent="0">
              <a:buNone/>
            </a:pPr>
            <a:endParaRPr lang="en-US" dirty="0"/>
          </a:p>
        </p:txBody>
      </p:sp>
    </p:spTree>
    <p:extLst>
      <p:ext uri="{BB962C8B-B14F-4D97-AF65-F5344CB8AC3E}">
        <p14:creationId xmlns:p14="http://schemas.microsoft.com/office/powerpoint/2010/main" val="8475442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C5F4D9-0AE9-4192-814C-915B8F6D4734}"/>
              </a:ext>
            </a:extLst>
          </p:cNvPr>
          <p:cNvSpPr>
            <a:spLocks noGrp="1"/>
          </p:cNvSpPr>
          <p:nvPr>
            <p:ph type="title"/>
          </p:nvPr>
        </p:nvSpPr>
        <p:spPr/>
        <p:txBody>
          <a:bodyPr/>
          <a:lstStyle/>
          <a:p>
            <a:r>
              <a:rPr lang="en-US" dirty="0">
                <a:latin typeface="+mn-lt"/>
              </a:rPr>
              <a:t>HYBRID RECOMMENDATION SYSTEM</a:t>
            </a:r>
          </a:p>
        </p:txBody>
      </p:sp>
      <p:sp>
        <p:nvSpPr>
          <p:cNvPr id="3" name="Content Placeholder 2">
            <a:extLst>
              <a:ext uri="{FF2B5EF4-FFF2-40B4-BE49-F238E27FC236}">
                <a16:creationId xmlns:a16="http://schemas.microsoft.com/office/drawing/2014/main" id="{D73BF224-C078-4138-839D-EE22158B280E}"/>
              </a:ext>
            </a:extLst>
          </p:cNvPr>
          <p:cNvSpPr>
            <a:spLocks noGrp="1"/>
          </p:cNvSpPr>
          <p:nvPr>
            <p:ph idx="1"/>
          </p:nvPr>
        </p:nvSpPr>
        <p:spPr/>
        <p:txBody>
          <a:bodyPr/>
          <a:lstStyle/>
          <a:p>
            <a:pPr marL="0" indent="0">
              <a:buNone/>
            </a:pPr>
            <a:r>
              <a:rPr lang="en-US" dirty="0"/>
              <a:t>This method combines both content-based filtering and collaborative filtering methods. It either independently combines or combines them into a single model.</a:t>
            </a:r>
          </a:p>
        </p:txBody>
      </p:sp>
      <p:pic>
        <p:nvPicPr>
          <p:cNvPr id="7" name="Picture 6">
            <a:extLst>
              <a:ext uri="{FF2B5EF4-FFF2-40B4-BE49-F238E27FC236}">
                <a16:creationId xmlns:a16="http://schemas.microsoft.com/office/drawing/2014/main" id="{3F5FDC65-40B0-43D2-A26C-93E80CC2DC86}"/>
              </a:ext>
            </a:extLst>
          </p:cNvPr>
          <p:cNvPicPr>
            <a:picLocks noChangeAspect="1"/>
          </p:cNvPicPr>
          <p:nvPr/>
        </p:nvPicPr>
        <p:blipFill>
          <a:blip r:embed="rId2"/>
          <a:stretch>
            <a:fillRect/>
          </a:stretch>
        </p:blipFill>
        <p:spPr>
          <a:xfrm>
            <a:off x="3707934" y="3429000"/>
            <a:ext cx="5142452" cy="2721651"/>
          </a:xfrm>
          <a:prstGeom prst="rect">
            <a:avLst/>
          </a:prstGeom>
        </p:spPr>
      </p:pic>
    </p:spTree>
    <p:extLst>
      <p:ext uri="{BB962C8B-B14F-4D97-AF65-F5344CB8AC3E}">
        <p14:creationId xmlns:p14="http://schemas.microsoft.com/office/powerpoint/2010/main" val="6222759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F03B53EF-99DA-47B7-8152-43211878FA35}"/>
              </a:ext>
            </a:extLst>
          </p:cNvPr>
          <p:cNvSpPr>
            <a:spLocks noGrp="1"/>
          </p:cNvSpPr>
          <p:nvPr>
            <p:ph type="title"/>
          </p:nvPr>
        </p:nvSpPr>
        <p:spPr/>
        <p:txBody>
          <a:bodyPr/>
          <a:lstStyle/>
          <a:p>
            <a:r>
              <a:rPr lang="tr-TR" dirty="0">
                <a:latin typeface="+mn-lt"/>
              </a:rPr>
              <a:t>TECHNOLOGIES</a:t>
            </a:r>
            <a:r>
              <a:rPr lang="tr-TR" dirty="0"/>
              <a:t> </a:t>
            </a:r>
            <a:r>
              <a:rPr lang="tr-TR" dirty="0">
                <a:latin typeface="+mn-lt"/>
              </a:rPr>
              <a:t>USED</a:t>
            </a:r>
          </a:p>
        </p:txBody>
      </p:sp>
      <p:sp>
        <p:nvSpPr>
          <p:cNvPr id="3" name="İçerik Yer Tutucusu 2">
            <a:extLst>
              <a:ext uri="{FF2B5EF4-FFF2-40B4-BE49-F238E27FC236}">
                <a16:creationId xmlns:a16="http://schemas.microsoft.com/office/drawing/2014/main" id="{C459CEF6-D470-455F-A086-660753D4248B}"/>
              </a:ext>
            </a:extLst>
          </p:cNvPr>
          <p:cNvSpPr>
            <a:spLocks noGrp="1"/>
          </p:cNvSpPr>
          <p:nvPr>
            <p:ph idx="1"/>
          </p:nvPr>
        </p:nvSpPr>
        <p:spPr/>
        <p:txBody>
          <a:bodyPr/>
          <a:lstStyle/>
          <a:p>
            <a:r>
              <a:rPr lang="tr-TR" dirty="0" err="1"/>
              <a:t>Python</a:t>
            </a:r>
            <a:r>
              <a:rPr lang="tr-TR" dirty="0"/>
              <a:t> – ML </a:t>
            </a:r>
            <a:r>
              <a:rPr lang="tr-TR" dirty="0" err="1"/>
              <a:t>Algorithms</a:t>
            </a:r>
            <a:r>
              <a:rPr lang="tr-TR" dirty="0"/>
              <a:t> </a:t>
            </a:r>
          </a:p>
          <a:p>
            <a:r>
              <a:rPr lang="tr-TR" dirty="0" err="1"/>
              <a:t>LightFM</a:t>
            </a:r>
            <a:r>
              <a:rPr lang="tr-TR" dirty="0"/>
              <a:t> – </a:t>
            </a:r>
            <a:r>
              <a:rPr lang="tr-TR" dirty="0" err="1"/>
              <a:t>The</a:t>
            </a:r>
            <a:r>
              <a:rPr lang="tr-TR" dirty="0"/>
              <a:t> Library </a:t>
            </a:r>
            <a:r>
              <a:rPr lang="tr-TR" dirty="0" err="1"/>
              <a:t>for</a:t>
            </a:r>
            <a:r>
              <a:rPr lang="tr-TR" dirty="0"/>
              <a:t> ML Evaluation</a:t>
            </a:r>
          </a:p>
          <a:p>
            <a:r>
              <a:rPr lang="tr-TR" dirty="0" err="1"/>
              <a:t>Firebase</a:t>
            </a:r>
            <a:r>
              <a:rPr lang="tr-TR" dirty="0"/>
              <a:t> Database – Database </a:t>
            </a:r>
            <a:r>
              <a:rPr lang="tr-TR" dirty="0" err="1"/>
              <a:t>for</a:t>
            </a:r>
            <a:r>
              <a:rPr lang="tr-TR" dirty="0"/>
              <a:t> User </a:t>
            </a:r>
            <a:r>
              <a:rPr lang="tr-TR" dirty="0" err="1"/>
              <a:t>Statistic</a:t>
            </a:r>
            <a:endParaRPr lang="tr-TR" dirty="0"/>
          </a:p>
          <a:p>
            <a:r>
              <a:rPr lang="tr-TR" dirty="0" err="1"/>
              <a:t>React-Native</a:t>
            </a:r>
            <a:r>
              <a:rPr lang="tr-TR" dirty="0"/>
              <a:t> – Mobile </a:t>
            </a:r>
            <a:r>
              <a:rPr lang="tr-TR" dirty="0" err="1"/>
              <a:t>App</a:t>
            </a:r>
            <a:r>
              <a:rPr lang="tr-TR" dirty="0"/>
              <a:t> Development </a:t>
            </a:r>
            <a:r>
              <a:rPr lang="tr-TR" dirty="0" err="1"/>
              <a:t>Tool</a:t>
            </a:r>
            <a:endParaRPr lang="tr-TR" dirty="0"/>
          </a:p>
        </p:txBody>
      </p:sp>
      <p:pic>
        <p:nvPicPr>
          <p:cNvPr id="4098" name="Picture 2" descr="Python Neden Hackerların En Çok Tercih Ettiği Dil? | egegen Blog">
            <a:extLst>
              <a:ext uri="{FF2B5EF4-FFF2-40B4-BE49-F238E27FC236}">
                <a16:creationId xmlns:a16="http://schemas.microsoft.com/office/drawing/2014/main" id="{847B4E27-3F94-4032-8FAB-FC80D1A494D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36451" y="1574243"/>
            <a:ext cx="1376884" cy="973668"/>
          </a:xfrm>
          <a:prstGeom prst="rect">
            <a:avLst/>
          </a:prstGeom>
          <a:noFill/>
          <a:extLst>
            <a:ext uri="{909E8E84-426E-40DD-AFC4-6F175D3DCCD1}">
              <a14:hiddenFill xmlns:a14="http://schemas.microsoft.com/office/drawing/2010/main">
                <a:solidFill>
                  <a:srgbClr val="FFFFFF"/>
                </a:solidFill>
              </a14:hiddenFill>
            </a:ext>
          </a:extLst>
        </p:spPr>
      </p:pic>
      <p:pic>
        <p:nvPicPr>
          <p:cNvPr id="6" name="Resim 5">
            <a:extLst>
              <a:ext uri="{FF2B5EF4-FFF2-40B4-BE49-F238E27FC236}">
                <a16:creationId xmlns:a16="http://schemas.microsoft.com/office/drawing/2014/main" id="{920BDE04-E852-446D-B71F-0CEDFCBB74E9}"/>
              </a:ext>
            </a:extLst>
          </p:cNvPr>
          <p:cNvPicPr>
            <a:picLocks noChangeAspect="1"/>
          </p:cNvPicPr>
          <p:nvPr/>
        </p:nvPicPr>
        <p:blipFill>
          <a:blip r:embed="rId3"/>
          <a:stretch>
            <a:fillRect/>
          </a:stretch>
        </p:blipFill>
        <p:spPr>
          <a:xfrm>
            <a:off x="8155113" y="2887260"/>
            <a:ext cx="377814" cy="438752"/>
          </a:xfrm>
          <a:prstGeom prst="rect">
            <a:avLst/>
          </a:prstGeom>
        </p:spPr>
      </p:pic>
      <p:pic>
        <p:nvPicPr>
          <p:cNvPr id="4102" name="Picture 6" descr="upload.wikimedia.org/wikipedia/commons/thumb/4/...">
            <a:extLst>
              <a:ext uri="{FF2B5EF4-FFF2-40B4-BE49-F238E27FC236}">
                <a16:creationId xmlns:a16="http://schemas.microsoft.com/office/drawing/2014/main" id="{05F94335-9132-4429-BEB2-B66049D0937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822930" y="3399941"/>
            <a:ext cx="391067" cy="339446"/>
          </a:xfrm>
          <a:prstGeom prst="rect">
            <a:avLst/>
          </a:prstGeom>
          <a:noFill/>
          <a:extLst>
            <a:ext uri="{909E8E84-426E-40DD-AFC4-6F175D3DCCD1}">
              <a14:hiddenFill xmlns:a14="http://schemas.microsoft.com/office/drawing/2010/main">
                <a:solidFill>
                  <a:srgbClr val="FFFFFF"/>
                </a:solidFill>
              </a14:hiddenFill>
            </a:ext>
          </a:extLst>
        </p:spPr>
      </p:pic>
      <p:pic>
        <p:nvPicPr>
          <p:cNvPr id="4104" name="Picture 8" descr="Using LightFM to Recommend Projects to Consultants | by James Kirk |  Catalant Technologies | Medium">
            <a:extLst>
              <a:ext uri="{FF2B5EF4-FFF2-40B4-BE49-F238E27FC236}">
                <a16:creationId xmlns:a16="http://schemas.microsoft.com/office/drawing/2014/main" id="{14278946-0EC8-401F-81F4-1683310CCFA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984038" y="2323794"/>
            <a:ext cx="838892" cy="5634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914604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4D6CA82C-87CA-44B1-A8E4-4BF7A2C20F53}"/>
              </a:ext>
            </a:extLst>
          </p:cNvPr>
          <p:cNvSpPr>
            <a:spLocks noGrp="1"/>
          </p:cNvSpPr>
          <p:nvPr>
            <p:ph type="title"/>
          </p:nvPr>
        </p:nvSpPr>
        <p:spPr>
          <a:xfrm>
            <a:off x="1154955" y="838200"/>
            <a:ext cx="2942210" cy="1020232"/>
          </a:xfrm>
        </p:spPr>
        <p:txBody>
          <a:bodyPr>
            <a:noAutofit/>
          </a:bodyPr>
          <a:lstStyle/>
          <a:p>
            <a:pPr>
              <a:lnSpc>
                <a:spcPct val="90000"/>
              </a:lnSpc>
            </a:pPr>
            <a:r>
              <a:rPr lang="tr-TR" dirty="0">
                <a:solidFill>
                  <a:schemeClr val="bg1"/>
                </a:solidFill>
                <a:latin typeface="+mn-lt"/>
              </a:rPr>
              <a:t>SIMILAR PROJECTS</a:t>
            </a:r>
          </a:p>
        </p:txBody>
      </p:sp>
      <p:sp>
        <p:nvSpPr>
          <p:cNvPr id="3" name="İçerik Yer Tutucusu 2">
            <a:extLst>
              <a:ext uri="{FF2B5EF4-FFF2-40B4-BE49-F238E27FC236}">
                <a16:creationId xmlns:a16="http://schemas.microsoft.com/office/drawing/2014/main" id="{AE60927B-EC2B-4681-BC50-945E824FF49E}"/>
              </a:ext>
            </a:extLst>
          </p:cNvPr>
          <p:cNvSpPr>
            <a:spLocks noGrp="1"/>
          </p:cNvSpPr>
          <p:nvPr>
            <p:ph idx="1"/>
          </p:nvPr>
        </p:nvSpPr>
        <p:spPr>
          <a:xfrm>
            <a:off x="1154955" y="2120900"/>
            <a:ext cx="3133726" cy="3898900"/>
          </a:xfrm>
        </p:spPr>
        <p:txBody>
          <a:bodyPr>
            <a:normAutofit fontScale="77500" lnSpcReduction="20000"/>
          </a:bodyPr>
          <a:lstStyle/>
          <a:p>
            <a:r>
              <a:rPr lang="tr-TR" b="1" i="0" dirty="0" err="1">
                <a:solidFill>
                  <a:schemeClr val="bg1"/>
                </a:solidFill>
                <a:effectLst/>
                <a:latin typeface="-apple-system"/>
              </a:rPr>
              <a:t>Steam’s</a:t>
            </a:r>
            <a:r>
              <a:rPr lang="tr-TR" b="1" i="0" dirty="0">
                <a:solidFill>
                  <a:schemeClr val="bg1"/>
                </a:solidFill>
                <a:effectLst/>
                <a:latin typeface="-apple-system"/>
              </a:rPr>
              <a:t> </a:t>
            </a:r>
            <a:r>
              <a:rPr lang="tr-TR" b="1" i="0" dirty="0" err="1">
                <a:solidFill>
                  <a:schemeClr val="bg1"/>
                </a:solidFill>
                <a:effectLst/>
                <a:latin typeface="-apple-system"/>
              </a:rPr>
              <a:t>Recommendation</a:t>
            </a:r>
            <a:r>
              <a:rPr lang="tr-TR" b="1" i="0" dirty="0">
                <a:solidFill>
                  <a:schemeClr val="bg1"/>
                </a:solidFill>
                <a:effectLst/>
                <a:latin typeface="-apple-system"/>
              </a:rPr>
              <a:t> </a:t>
            </a:r>
            <a:r>
              <a:rPr lang="tr-TR" b="1" i="0" dirty="0" err="1">
                <a:solidFill>
                  <a:schemeClr val="bg1"/>
                </a:solidFill>
                <a:effectLst/>
                <a:latin typeface="-apple-system"/>
              </a:rPr>
              <a:t>System</a:t>
            </a:r>
            <a:r>
              <a:rPr lang="tr-TR" b="1" i="0" dirty="0">
                <a:solidFill>
                  <a:schemeClr val="bg1"/>
                </a:solidFill>
                <a:effectLst/>
                <a:latin typeface="-apple-system"/>
              </a:rPr>
              <a:t> -</a:t>
            </a:r>
            <a:r>
              <a:rPr lang="tr-TR" dirty="0">
                <a:solidFill>
                  <a:schemeClr val="bg1"/>
                </a:solidFill>
                <a:latin typeface="-apple-system"/>
              </a:rPr>
              <a:t> </a:t>
            </a:r>
            <a:r>
              <a:rPr lang="tr-TR" dirty="0" err="1">
                <a:solidFill>
                  <a:schemeClr val="bg1"/>
                </a:solidFill>
                <a:latin typeface="-apple-system"/>
              </a:rPr>
              <a:t>Collaborative</a:t>
            </a:r>
            <a:endParaRPr lang="tr-TR" b="1" i="0" dirty="0">
              <a:solidFill>
                <a:schemeClr val="bg1"/>
              </a:solidFill>
              <a:effectLst/>
              <a:latin typeface="-apple-system"/>
            </a:endParaRPr>
          </a:p>
          <a:p>
            <a:r>
              <a:rPr lang="tr-TR" b="1" i="0" dirty="0" err="1">
                <a:solidFill>
                  <a:schemeClr val="bg1"/>
                </a:solidFill>
                <a:effectLst/>
                <a:latin typeface="-apple-system"/>
              </a:rPr>
              <a:t>Netflix’s</a:t>
            </a:r>
            <a:r>
              <a:rPr lang="tr-TR" b="1" i="0" dirty="0">
                <a:solidFill>
                  <a:schemeClr val="bg1"/>
                </a:solidFill>
                <a:effectLst/>
                <a:latin typeface="-apple-system"/>
              </a:rPr>
              <a:t> </a:t>
            </a:r>
            <a:r>
              <a:rPr lang="tr-TR" b="1" i="0" dirty="0" err="1">
                <a:solidFill>
                  <a:schemeClr val="bg1"/>
                </a:solidFill>
                <a:effectLst/>
                <a:latin typeface="-apple-system"/>
              </a:rPr>
              <a:t>Recommendation</a:t>
            </a:r>
            <a:r>
              <a:rPr lang="tr-TR" b="1" i="0" dirty="0">
                <a:solidFill>
                  <a:schemeClr val="bg1"/>
                </a:solidFill>
                <a:effectLst/>
                <a:latin typeface="-apple-system"/>
              </a:rPr>
              <a:t> </a:t>
            </a:r>
            <a:r>
              <a:rPr lang="tr-TR" b="1" i="0" dirty="0" err="1">
                <a:solidFill>
                  <a:schemeClr val="bg1"/>
                </a:solidFill>
                <a:effectLst/>
                <a:latin typeface="-apple-system"/>
              </a:rPr>
              <a:t>System</a:t>
            </a:r>
            <a:r>
              <a:rPr lang="tr-TR" b="1" dirty="0">
                <a:solidFill>
                  <a:schemeClr val="bg1"/>
                </a:solidFill>
                <a:latin typeface="-apple-system"/>
              </a:rPr>
              <a:t> – </a:t>
            </a:r>
            <a:r>
              <a:rPr lang="tr-TR" dirty="0" err="1">
                <a:solidFill>
                  <a:schemeClr val="bg1"/>
                </a:solidFill>
                <a:latin typeface="-apple-system"/>
              </a:rPr>
              <a:t>Hy</a:t>
            </a:r>
            <a:r>
              <a:rPr lang="tr-TR" b="0" i="0" dirty="0" err="1">
                <a:solidFill>
                  <a:schemeClr val="bg1"/>
                </a:solidFill>
                <a:effectLst/>
                <a:latin typeface="-apple-system"/>
              </a:rPr>
              <a:t>brid</a:t>
            </a:r>
            <a:r>
              <a:rPr lang="tr-TR" b="0" i="0" dirty="0">
                <a:solidFill>
                  <a:schemeClr val="bg1"/>
                </a:solidFill>
                <a:effectLst/>
                <a:latin typeface="-apple-system"/>
              </a:rPr>
              <a:t> </a:t>
            </a:r>
            <a:endParaRPr lang="tr-TR" b="1" i="0" dirty="0">
              <a:solidFill>
                <a:schemeClr val="bg1"/>
              </a:solidFill>
              <a:effectLst/>
              <a:latin typeface="-apple-system"/>
            </a:endParaRPr>
          </a:p>
          <a:p>
            <a:r>
              <a:rPr lang="tr-TR" b="1" i="0" dirty="0" err="1">
                <a:solidFill>
                  <a:schemeClr val="bg1"/>
                </a:solidFill>
                <a:effectLst/>
                <a:latin typeface="-apple-system"/>
              </a:rPr>
              <a:t>IMDb’s</a:t>
            </a:r>
            <a:r>
              <a:rPr lang="tr-TR" b="1" i="0" dirty="0">
                <a:solidFill>
                  <a:schemeClr val="bg1"/>
                </a:solidFill>
                <a:effectLst/>
                <a:latin typeface="-apple-system"/>
              </a:rPr>
              <a:t> </a:t>
            </a:r>
            <a:r>
              <a:rPr lang="tr-TR" b="1" i="0" dirty="0" err="1">
                <a:solidFill>
                  <a:schemeClr val="bg1"/>
                </a:solidFill>
                <a:effectLst/>
                <a:latin typeface="-apple-system"/>
              </a:rPr>
              <a:t>Recommendation</a:t>
            </a:r>
            <a:r>
              <a:rPr lang="tr-TR" b="1" i="0" dirty="0">
                <a:solidFill>
                  <a:schemeClr val="bg1"/>
                </a:solidFill>
                <a:effectLst/>
                <a:latin typeface="-apple-system"/>
              </a:rPr>
              <a:t> </a:t>
            </a:r>
            <a:r>
              <a:rPr lang="tr-TR" b="1" i="0" dirty="0" err="1">
                <a:solidFill>
                  <a:schemeClr val="bg1"/>
                </a:solidFill>
                <a:effectLst/>
                <a:latin typeface="-apple-system"/>
              </a:rPr>
              <a:t>System</a:t>
            </a:r>
            <a:r>
              <a:rPr lang="tr-TR" b="1" i="0" dirty="0">
                <a:solidFill>
                  <a:schemeClr val="bg1"/>
                </a:solidFill>
                <a:effectLst/>
                <a:latin typeface="-apple-system"/>
              </a:rPr>
              <a:t> - </a:t>
            </a:r>
            <a:r>
              <a:rPr lang="tr-TR" dirty="0" err="1">
                <a:solidFill>
                  <a:schemeClr val="bg1"/>
                </a:solidFill>
                <a:latin typeface="-apple-system"/>
              </a:rPr>
              <a:t>Hy</a:t>
            </a:r>
            <a:r>
              <a:rPr lang="tr-TR" b="0" i="0" dirty="0" err="1">
                <a:solidFill>
                  <a:schemeClr val="bg1"/>
                </a:solidFill>
                <a:effectLst/>
                <a:latin typeface="-apple-system"/>
              </a:rPr>
              <a:t>brid</a:t>
            </a:r>
            <a:endParaRPr lang="tr-TR" b="1" i="0" dirty="0">
              <a:solidFill>
                <a:schemeClr val="bg1"/>
              </a:solidFill>
              <a:effectLst/>
              <a:latin typeface="-apple-system"/>
            </a:endParaRPr>
          </a:p>
          <a:p>
            <a:r>
              <a:rPr lang="tr-TR" b="1" i="0" dirty="0" err="1">
                <a:solidFill>
                  <a:schemeClr val="bg1"/>
                </a:solidFill>
                <a:effectLst/>
                <a:latin typeface="-apple-system"/>
              </a:rPr>
              <a:t>Amazon’s</a:t>
            </a:r>
            <a:r>
              <a:rPr lang="tr-TR" b="1" i="0" dirty="0">
                <a:solidFill>
                  <a:schemeClr val="bg1"/>
                </a:solidFill>
                <a:effectLst/>
                <a:latin typeface="-apple-system"/>
              </a:rPr>
              <a:t> </a:t>
            </a:r>
            <a:r>
              <a:rPr lang="tr-TR" b="1" i="0" dirty="0" err="1">
                <a:solidFill>
                  <a:schemeClr val="bg1"/>
                </a:solidFill>
                <a:effectLst/>
                <a:latin typeface="-apple-system"/>
              </a:rPr>
              <a:t>Recommendation</a:t>
            </a:r>
            <a:r>
              <a:rPr lang="tr-TR" b="1" i="0" dirty="0">
                <a:solidFill>
                  <a:schemeClr val="bg1"/>
                </a:solidFill>
                <a:effectLst/>
                <a:latin typeface="-apple-system"/>
              </a:rPr>
              <a:t> </a:t>
            </a:r>
            <a:r>
              <a:rPr lang="tr-TR" b="1" i="0" dirty="0" err="1">
                <a:solidFill>
                  <a:schemeClr val="bg1"/>
                </a:solidFill>
                <a:effectLst/>
                <a:latin typeface="-apple-system"/>
              </a:rPr>
              <a:t>System</a:t>
            </a:r>
            <a:r>
              <a:rPr lang="tr-TR" b="1" i="0" dirty="0">
                <a:solidFill>
                  <a:schemeClr val="bg1"/>
                </a:solidFill>
                <a:effectLst/>
                <a:latin typeface="-apple-system"/>
              </a:rPr>
              <a:t> - </a:t>
            </a:r>
            <a:r>
              <a:rPr lang="tr-TR" dirty="0" err="1">
                <a:solidFill>
                  <a:schemeClr val="bg1"/>
                </a:solidFill>
                <a:latin typeface="-apple-system"/>
              </a:rPr>
              <a:t>Collaborative</a:t>
            </a:r>
            <a:endParaRPr lang="tr-TR" b="1" i="0" dirty="0">
              <a:solidFill>
                <a:schemeClr val="bg1"/>
              </a:solidFill>
              <a:effectLst/>
              <a:latin typeface="-apple-system"/>
            </a:endParaRPr>
          </a:p>
          <a:p>
            <a:pPr marL="0" indent="0">
              <a:buNone/>
            </a:pPr>
            <a:endParaRPr lang="tr-TR" b="1" dirty="0">
              <a:solidFill>
                <a:schemeClr val="bg1"/>
              </a:solidFill>
              <a:latin typeface="-apple-system"/>
            </a:endParaRPr>
          </a:p>
          <a:p>
            <a:pPr marL="0" indent="0">
              <a:buNone/>
            </a:pPr>
            <a:endParaRPr lang="tr-TR" b="1" i="0" dirty="0">
              <a:solidFill>
                <a:schemeClr val="bg1"/>
              </a:solidFill>
              <a:effectLst/>
              <a:latin typeface="-apple-system"/>
            </a:endParaRPr>
          </a:p>
          <a:p>
            <a:endParaRPr lang="tr-TR" dirty="0">
              <a:solidFill>
                <a:schemeClr val="bg1"/>
              </a:solidFill>
            </a:endParaRPr>
          </a:p>
        </p:txBody>
      </p:sp>
      <p:pic>
        <p:nvPicPr>
          <p:cNvPr id="5126" name="Picture 6">
            <a:extLst>
              <a:ext uri="{FF2B5EF4-FFF2-40B4-BE49-F238E27FC236}">
                <a16:creationId xmlns:a16="http://schemas.microsoft.com/office/drawing/2014/main" id="{239B8221-C738-4331-A05E-70A2096B17D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3" b="18359"/>
          <a:stretch/>
        </p:blipFill>
        <p:spPr bwMode="auto">
          <a:xfrm>
            <a:off x="5194608" y="803750"/>
            <a:ext cx="3113903" cy="2542290"/>
          </a:xfrm>
          <a:prstGeom prst="rect">
            <a:avLst/>
          </a:prstGeom>
          <a:noFill/>
          <a:extLst>
            <a:ext uri="{909E8E84-426E-40DD-AFC4-6F175D3DCCD1}">
              <a14:hiddenFill xmlns:a14="http://schemas.microsoft.com/office/drawing/2010/main">
                <a:solidFill>
                  <a:srgbClr val="FFFFFF"/>
                </a:solidFill>
              </a14:hiddenFill>
            </a:ext>
          </a:extLst>
        </p:spPr>
      </p:pic>
      <p:pic>
        <p:nvPicPr>
          <p:cNvPr id="5122" name="Picture 2" descr="Netflix Logo Vectors Free Download">
            <a:extLst>
              <a:ext uri="{FF2B5EF4-FFF2-40B4-BE49-F238E27FC236}">
                <a16:creationId xmlns:a16="http://schemas.microsoft.com/office/drawing/2014/main" id="{2C720413-719E-4439-87B1-0AB25624311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9894" r="3" b="8466"/>
          <a:stretch/>
        </p:blipFill>
        <p:spPr bwMode="auto">
          <a:xfrm>
            <a:off x="8472235" y="803753"/>
            <a:ext cx="3113904" cy="2542289"/>
          </a:xfrm>
          <a:prstGeom prst="rect">
            <a:avLst/>
          </a:prstGeom>
          <a:noFill/>
          <a:extLst>
            <a:ext uri="{909E8E84-426E-40DD-AFC4-6F175D3DCCD1}">
              <a14:hiddenFill xmlns:a14="http://schemas.microsoft.com/office/drawing/2010/main">
                <a:solidFill>
                  <a:srgbClr val="FFFFFF"/>
                </a:solidFill>
              </a14:hiddenFill>
            </a:ext>
          </a:extLst>
        </p:spPr>
      </p:pic>
      <p:pic>
        <p:nvPicPr>
          <p:cNvPr id="5130" name="Picture 10" descr="IMDb Internet Movie Database Logo Vector (SVG, PDF, Ai, EPS, CDR) Free  Download - Logowik.com">
            <a:extLst>
              <a:ext uri="{FF2B5EF4-FFF2-40B4-BE49-F238E27FC236}">
                <a16:creationId xmlns:a16="http://schemas.microsoft.com/office/drawing/2014/main" id="{CEBE85E5-DDE7-4881-B6E1-1256DD7A7D7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3900" r="4233" b="-4"/>
          <a:stretch/>
        </p:blipFill>
        <p:spPr bwMode="auto">
          <a:xfrm>
            <a:off x="5162875" y="3511960"/>
            <a:ext cx="3113903" cy="2542290"/>
          </a:xfrm>
          <a:prstGeom prst="rect">
            <a:avLst/>
          </a:prstGeom>
          <a:noFill/>
          <a:extLst>
            <a:ext uri="{909E8E84-426E-40DD-AFC4-6F175D3DCCD1}">
              <a14:hiddenFill xmlns:a14="http://schemas.microsoft.com/office/drawing/2010/main">
                <a:solidFill>
                  <a:srgbClr val="FFFFFF"/>
                </a:solidFill>
              </a14:hiddenFill>
            </a:ext>
          </a:extLst>
        </p:spPr>
      </p:pic>
      <p:pic>
        <p:nvPicPr>
          <p:cNvPr id="5134" name="Picture 14">
            <a:extLst>
              <a:ext uri="{FF2B5EF4-FFF2-40B4-BE49-F238E27FC236}">
                <a16:creationId xmlns:a16="http://schemas.microsoft.com/office/drawing/2014/main" id="{5F1654CE-DEF6-4315-8244-41F0746DC00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21890" y="4474269"/>
            <a:ext cx="2833396" cy="853339"/>
          </a:xfrm>
          <a:prstGeom prst="rect">
            <a:avLst/>
          </a:prstGeom>
          <a:noFill/>
          <a:extLst>
            <a:ext uri="{909E8E84-426E-40DD-AFC4-6F175D3DCCD1}">
              <a14:hiddenFill xmlns:a14="http://schemas.microsoft.com/office/drawing/2010/main">
                <a:solidFill>
                  <a:srgbClr val="FFFFFF"/>
                </a:solidFill>
              </a14:hiddenFill>
            </a:ext>
          </a:extLst>
        </p:spPr>
      </p:pic>
      <p:pic>
        <p:nvPicPr>
          <p:cNvPr id="5136" name="Picture 16">
            <a:extLst>
              <a:ext uri="{FF2B5EF4-FFF2-40B4-BE49-F238E27FC236}">
                <a16:creationId xmlns:a16="http://schemas.microsoft.com/office/drawing/2014/main" id="{6EDFCE9F-17DD-4FF8-9866-BC8A53E9AF5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98718" y="803750"/>
            <a:ext cx="3109793" cy="31097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91221240"/>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D970D514-A363-41C6-A384-54064F1A3D04}"/>
              </a:ext>
            </a:extLst>
          </p:cNvPr>
          <p:cNvSpPr>
            <a:spLocks noGrp="1"/>
          </p:cNvSpPr>
          <p:nvPr>
            <p:ph type="title"/>
          </p:nvPr>
        </p:nvSpPr>
        <p:spPr/>
        <p:txBody>
          <a:bodyPr>
            <a:normAutofit/>
          </a:bodyPr>
          <a:lstStyle/>
          <a:p>
            <a:r>
              <a:rPr lang="tr-TR" dirty="0">
                <a:latin typeface="+mn-lt"/>
              </a:rPr>
              <a:t>WORK DISTRIBUTION</a:t>
            </a:r>
          </a:p>
        </p:txBody>
      </p:sp>
      <p:graphicFrame>
        <p:nvGraphicFramePr>
          <p:cNvPr id="6" name="İçerik Yer Tutucusu 5">
            <a:extLst>
              <a:ext uri="{FF2B5EF4-FFF2-40B4-BE49-F238E27FC236}">
                <a16:creationId xmlns:a16="http://schemas.microsoft.com/office/drawing/2014/main" id="{1638BEC5-AE3C-05DB-124A-BA4DFD42271E}"/>
              </a:ext>
            </a:extLst>
          </p:cNvPr>
          <p:cNvGraphicFramePr>
            <a:graphicFrameLocks noGrp="1"/>
          </p:cNvGraphicFramePr>
          <p:nvPr>
            <p:ph idx="1"/>
            <p:extLst>
              <p:ext uri="{D42A27DB-BD31-4B8C-83A1-F6EECF244321}">
                <p14:modId xmlns:p14="http://schemas.microsoft.com/office/powerpoint/2010/main" val="433563278"/>
              </p:ext>
            </p:extLst>
          </p:nvPr>
        </p:nvGraphicFramePr>
        <p:xfrm>
          <a:off x="1631950" y="2218040"/>
          <a:ext cx="8928100" cy="3541074"/>
        </p:xfrm>
        <a:graphic>
          <a:graphicData uri="http://schemas.openxmlformats.org/drawingml/2006/table">
            <a:tbl>
              <a:tblPr firstRow="1" bandRow="1">
                <a:noFill/>
                <a:tableStyleId>{5C22544A-7EE6-4342-B048-85BDC9FD1C3A}</a:tableStyleId>
              </a:tblPr>
              <a:tblGrid>
                <a:gridCol w="4961449">
                  <a:extLst>
                    <a:ext uri="{9D8B030D-6E8A-4147-A177-3AD203B41FA5}">
                      <a16:colId xmlns:a16="http://schemas.microsoft.com/office/drawing/2014/main" val="2033085264"/>
                    </a:ext>
                  </a:extLst>
                </a:gridCol>
                <a:gridCol w="3966651">
                  <a:extLst>
                    <a:ext uri="{9D8B030D-6E8A-4147-A177-3AD203B41FA5}">
                      <a16:colId xmlns:a16="http://schemas.microsoft.com/office/drawing/2014/main" val="833256376"/>
                    </a:ext>
                  </a:extLst>
                </a:gridCol>
              </a:tblGrid>
              <a:tr h="590179">
                <a:tc>
                  <a:txBody>
                    <a:bodyPr/>
                    <a:lstStyle/>
                    <a:p>
                      <a:r>
                        <a:rPr lang="tr-TR" sz="1300" b="1" dirty="0" err="1">
                          <a:solidFill>
                            <a:srgbClr val="FFFFFF"/>
                          </a:solidFill>
                        </a:rPr>
                        <a:t>Tasks</a:t>
                      </a:r>
                      <a:endParaRPr lang="tr-TR" sz="1300" b="1" dirty="0">
                        <a:solidFill>
                          <a:srgbClr val="FFFFFF"/>
                        </a:solidFill>
                      </a:endParaRPr>
                    </a:p>
                  </a:txBody>
                  <a:tcPr marL="190172" marR="114103" marT="114103" marB="114103">
                    <a:lnL w="38100" cap="flat" cmpd="sng" algn="ctr">
                      <a:noFill/>
                      <a:prstDash val="solid"/>
                    </a:lnL>
                    <a:lnR w="38100" cap="flat" cmpd="sng" algn="ctr">
                      <a:solidFill>
                        <a:srgbClr val="FFFFFF"/>
                      </a:solidFill>
                      <a:prstDash val="solid"/>
                    </a:lnR>
                    <a:lnT w="38100" cap="flat" cmpd="sng" algn="ctr">
                      <a:noFill/>
                      <a:prstDash val="solid"/>
                    </a:lnT>
                    <a:lnB w="38100" cap="flat" cmpd="sng" algn="ctr">
                      <a:solidFill>
                        <a:srgbClr val="FFFFFF"/>
                      </a:solidFill>
                      <a:prstDash val="solid"/>
                    </a:lnB>
                    <a:solidFill>
                      <a:schemeClr val="accent2">
                        <a:lumMod val="40000"/>
                        <a:lumOff val="60000"/>
                      </a:schemeClr>
                    </a:solidFill>
                  </a:tcPr>
                </a:tc>
                <a:tc>
                  <a:txBody>
                    <a:bodyPr/>
                    <a:lstStyle/>
                    <a:p>
                      <a:r>
                        <a:rPr lang="tr-TR" sz="1300" b="1">
                          <a:solidFill>
                            <a:srgbClr val="FFFFFF"/>
                          </a:solidFill>
                        </a:rPr>
                        <a:t>Done By</a:t>
                      </a:r>
                    </a:p>
                  </a:txBody>
                  <a:tcPr marL="190172" marR="114103" marT="114103" marB="114103">
                    <a:lnL w="38100" cap="flat" cmpd="sng" algn="ctr">
                      <a:solidFill>
                        <a:srgbClr val="FFFFFF"/>
                      </a:solidFill>
                      <a:prstDash val="solid"/>
                    </a:lnL>
                    <a:lnR w="38100" cap="flat" cmpd="sng" algn="ctr">
                      <a:noFill/>
                      <a:prstDash val="solid"/>
                    </a:lnR>
                    <a:lnT w="38100" cap="flat" cmpd="sng" algn="ctr">
                      <a:noFill/>
                      <a:prstDash val="solid"/>
                    </a:lnT>
                    <a:lnB w="38100" cap="flat" cmpd="sng" algn="ctr">
                      <a:solidFill>
                        <a:srgbClr val="FFFFFF"/>
                      </a:solidFill>
                      <a:prstDash val="solid"/>
                    </a:lnB>
                    <a:solidFill>
                      <a:schemeClr val="accent2">
                        <a:lumMod val="40000"/>
                        <a:lumOff val="60000"/>
                      </a:schemeClr>
                    </a:solidFill>
                  </a:tcPr>
                </a:tc>
                <a:extLst>
                  <a:ext uri="{0D108BD9-81ED-4DB2-BD59-A6C34878D82A}">
                    <a16:rowId xmlns:a16="http://schemas.microsoft.com/office/drawing/2014/main" val="628922056"/>
                  </a:ext>
                </a:extLst>
              </a:tr>
              <a:tr h="590179">
                <a:tc>
                  <a:txBody>
                    <a:bodyPr/>
                    <a:lstStyle/>
                    <a:p>
                      <a:r>
                        <a:rPr lang="tr-TR" sz="1300" dirty="0" err="1">
                          <a:solidFill>
                            <a:schemeClr val="tx1">
                              <a:lumMod val="85000"/>
                              <a:lumOff val="15000"/>
                            </a:schemeClr>
                          </a:solidFill>
                        </a:rPr>
                        <a:t>Tests</a:t>
                      </a:r>
                      <a:endParaRPr lang="tr-TR" sz="1300" dirty="0">
                        <a:solidFill>
                          <a:schemeClr val="tx1">
                            <a:lumMod val="85000"/>
                            <a:lumOff val="15000"/>
                          </a:schemeClr>
                        </a:solidFill>
                      </a:endParaRPr>
                    </a:p>
                  </a:txBody>
                  <a:tcPr marL="190172" marR="114103" marT="114103" marB="114103">
                    <a:lnL w="38100" cap="flat" cmpd="sng" algn="ctr">
                      <a:no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chemeClr val="accent2">
                        <a:lumMod val="20000"/>
                        <a:lumOff val="80000"/>
                      </a:schemeClr>
                    </a:solidFill>
                  </a:tcPr>
                </a:tc>
                <a:tc>
                  <a:txBody>
                    <a:bodyPr/>
                    <a:lstStyle/>
                    <a:p>
                      <a:r>
                        <a:rPr lang="tr-TR" sz="1300" dirty="0">
                          <a:solidFill>
                            <a:schemeClr val="tx1">
                              <a:lumMod val="85000"/>
                              <a:lumOff val="15000"/>
                            </a:schemeClr>
                          </a:solidFill>
                        </a:rPr>
                        <a:t>Kutay </a:t>
                      </a:r>
                      <a:r>
                        <a:rPr lang="tr-TR" sz="1300" dirty="0" err="1">
                          <a:solidFill>
                            <a:schemeClr val="tx1">
                              <a:lumMod val="85000"/>
                              <a:lumOff val="15000"/>
                            </a:schemeClr>
                          </a:solidFill>
                        </a:rPr>
                        <a:t>Kabadaş</a:t>
                      </a:r>
                      <a:r>
                        <a:rPr lang="tr-TR" sz="1300" dirty="0">
                          <a:solidFill>
                            <a:schemeClr val="tx1">
                              <a:lumMod val="85000"/>
                              <a:lumOff val="15000"/>
                            </a:schemeClr>
                          </a:solidFill>
                        </a:rPr>
                        <a:t> – Tolga Bolat – Berfin Varlı</a:t>
                      </a:r>
                    </a:p>
                  </a:txBody>
                  <a:tcPr marL="190172" marR="114103" marT="114103" marB="114103">
                    <a:lnL w="38100" cap="flat" cmpd="sng" algn="ctr">
                      <a:solidFill>
                        <a:srgbClr val="FFFFFF"/>
                      </a:solidFill>
                      <a:prstDash val="solid"/>
                    </a:lnL>
                    <a:lnR w="38100" cap="flat" cmpd="sng" algn="ctr">
                      <a:noFill/>
                      <a:prstDash val="solid"/>
                    </a:lnR>
                    <a:lnT w="38100" cap="flat" cmpd="sng" algn="ctr">
                      <a:solidFill>
                        <a:srgbClr val="FFFFFF"/>
                      </a:solidFill>
                      <a:prstDash val="solid"/>
                    </a:lnT>
                    <a:lnB w="38100" cap="flat" cmpd="sng" algn="ctr">
                      <a:solidFill>
                        <a:srgbClr val="FFFFFF"/>
                      </a:solidFill>
                      <a:prstDash val="solid"/>
                    </a:lnB>
                    <a:solidFill>
                      <a:schemeClr val="accent2">
                        <a:lumMod val="20000"/>
                        <a:lumOff val="80000"/>
                      </a:schemeClr>
                    </a:solidFill>
                  </a:tcPr>
                </a:tc>
                <a:extLst>
                  <a:ext uri="{0D108BD9-81ED-4DB2-BD59-A6C34878D82A}">
                    <a16:rowId xmlns:a16="http://schemas.microsoft.com/office/drawing/2014/main" val="2740169257"/>
                  </a:ext>
                </a:extLst>
              </a:tr>
              <a:tr h="590179">
                <a:tc>
                  <a:txBody>
                    <a:bodyPr/>
                    <a:lstStyle/>
                    <a:p>
                      <a:r>
                        <a:rPr lang="tr-TR" sz="1300" dirty="0" err="1">
                          <a:solidFill>
                            <a:schemeClr val="tx1">
                              <a:lumMod val="85000"/>
                              <a:lumOff val="15000"/>
                            </a:schemeClr>
                          </a:solidFill>
                        </a:rPr>
                        <a:t>React</a:t>
                      </a:r>
                      <a:r>
                        <a:rPr lang="tr-TR" sz="1300" dirty="0">
                          <a:solidFill>
                            <a:schemeClr val="tx1">
                              <a:lumMod val="85000"/>
                              <a:lumOff val="15000"/>
                            </a:schemeClr>
                          </a:solidFill>
                        </a:rPr>
                        <a:t> </a:t>
                      </a:r>
                      <a:r>
                        <a:rPr lang="tr-TR" sz="1300" dirty="0" err="1">
                          <a:solidFill>
                            <a:schemeClr val="tx1">
                              <a:lumMod val="85000"/>
                              <a:lumOff val="15000"/>
                            </a:schemeClr>
                          </a:solidFill>
                        </a:rPr>
                        <a:t>Native</a:t>
                      </a:r>
                      <a:endParaRPr lang="tr-TR" sz="1300" dirty="0">
                        <a:solidFill>
                          <a:schemeClr val="tx1">
                            <a:lumMod val="85000"/>
                            <a:lumOff val="15000"/>
                          </a:schemeClr>
                        </a:solidFill>
                      </a:endParaRPr>
                    </a:p>
                  </a:txBody>
                  <a:tcPr marL="190172" marR="114103" marT="114103" marB="114103">
                    <a:lnL w="12700" cmpd="sng">
                      <a:no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chemeClr val="accent2">
                        <a:lumMod val="40000"/>
                        <a:lumOff val="60000"/>
                      </a:schemeClr>
                    </a:solidFill>
                  </a:tcPr>
                </a:tc>
                <a:tc>
                  <a:txBody>
                    <a:bodyPr/>
                    <a:lstStyle/>
                    <a:p>
                      <a:r>
                        <a:rPr lang="tr-TR" sz="1300" dirty="0">
                          <a:solidFill>
                            <a:schemeClr val="tx1">
                              <a:lumMod val="85000"/>
                              <a:lumOff val="15000"/>
                            </a:schemeClr>
                          </a:solidFill>
                        </a:rPr>
                        <a:t>Kutay </a:t>
                      </a:r>
                      <a:r>
                        <a:rPr lang="tr-TR" sz="1300" dirty="0" err="1">
                          <a:solidFill>
                            <a:schemeClr val="tx1">
                              <a:lumMod val="85000"/>
                              <a:lumOff val="15000"/>
                            </a:schemeClr>
                          </a:solidFill>
                        </a:rPr>
                        <a:t>Kabadaş</a:t>
                      </a:r>
                      <a:r>
                        <a:rPr lang="tr-TR" sz="1300" dirty="0">
                          <a:solidFill>
                            <a:schemeClr val="tx1">
                              <a:lumMod val="85000"/>
                              <a:lumOff val="15000"/>
                            </a:schemeClr>
                          </a:solidFill>
                        </a:rPr>
                        <a:t> – Tolga Bolat</a:t>
                      </a:r>
                    </a:p>
                  </a:txBody>
                  <a:tcPr marL="190172" marR="114103" marT="114103" marB="114103">
                    <a:lnL w="38100" cap="flat" cmpd="sng" algn="ctr">
                      <a:solidFill>
                        <a:srgbClr val="FFFFFF"/>
                      </a:solidFill>
                      <a:prstDash val="solid"/>
                    </a:lnL>
                    <a:lnR w="12700" cmpd="sng">
                      <a:noFill/>
                      <a:prstDash val="solid"/>
                    </a:lnR>
                    <a:lnT w="38100" cap="flat" cmpd="sng" algn="ctr">
                      <a:solidFill>
                        <a:srgbClr val="FFFFFF"/>
                      </a:solidFill>
                      <a:prstDash val="solid"/>
                    </a:lnT>
                    <a:lnB w="38100" cap="flat" cmpd="sng" algn="ctr">
                      <a:solidFill>
                        <a:srgbClr val="FFFFFF"/>
                      </a:solidFill>
                      <a:prstDash val="solid"/>
                    </a:lnB>
                    <a:solidFill>
                      <a:schemeClr val="accent2">
                        <a:lumMod val="40000"/>
                        <a:lumOff val="60000"/>
                      </a:schemeClr>
                    </a:solidFill>
                  </a:tcPr>
                </a:tc>
                <a:extLst>
                  <a:ext uri="{0D108BD9-81ED-4DB2-BD59-A6C34878D82A}">
                    <a16:rowId xmlns:a16="http://schemas.microsoft.com/office/drawing/2014/main" val="3079400165"/>
                  </a:ext>
                </a:extLst>
              </a:tr>
              <a:tr h="590179">
                <a:tc>
                  <a:txBody>
                    <a:bodyPr/>
                    <a:lstStyle/>
                    <a:p>
                      <a:r>
                        <a:rPr lang="tr-TR" sz="1300" dirty="0" err="1">
                          <a:solidFill>
                            <a:schemeClr val="tx1">
                              <a:lumMod val="85000"/>
                              <a:lumOff val="15000"/>
                            </a:schemeClr>
                          </a:solidFill>
                        </a:rPr>
                        <a:t>Flask</a:t>
                      </a:r>
                      <a:r>
                        <a:rPr lang="tr-TR" sz="1300" dirty="0">
                          <a:solidFill>
                            <a:schemeClr val="tx1">
                              <a:lumMod val="85000"/>
                              <a:lumOff val="15000"/>
                            </a:schemeClr>
                          </a:solidFill>
                        </a:rPr>
                        <a:t> API</a:t>
                      </a:r>
                    </a:p>
                  </a:txBody>
                  <a:tcPr marL="190172" marR="114103" marT="114103" marB="114103">
                    <a:lnL w="38100" cap="flat" cmpd="sng" algn="ctr">
                      <a:no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chemeClr val="accent2">
                        <a:lumMod val="20000"/>
                        <a:lumOff val="80000"/>
                      </a:schemeClr>
                    </a:solidFill>
                  </a:tcPr>
                </a:tc>
                <a:tc>
                  <a:txBody>
                    <a:bodyPr/>
                    <a:lstStyle/>
                    <a:p>
                      <a:r>
                        <a:rPr lang="tr-TR" sz="1300" dirty="0">
                          <a:solidFill>
                            <a:schemeClr val="tx1">
                              <a:lumMod val="85000"/>
                              <a:lumOff val="15000"/>
                            </a:schemeClr>
                          </a:solidFill>
                        </a:rPr>
                        <a:t>Kutay </a:t>
                      </a:r>
                      <a:r>
                        <a:rPr lang="tr-TR" sz="1300" dirty="0" err="1">
                          <a:solidFill>
                            <a:schemeClr val="tx1">
                              <a:lumMod val="85000"/>
                              <a:lumOff val="15000"/>
                            </a:schemeClr>
                          </a:solidFill>
                        </a:rPr>
                        <a:t>Kabadaş</a:t>
                      </a:r>
                      <a:r>
                        <a:rPr lang="tr-TR" sz="1300" dirty="0">
                          <a:solidFill>
                            <a:schemeClr val="tx1">
                              <a:lumMod val="85000"/>
                              <a:lumOff val="15000"/>
                            </a:schemeClr>
                          </a:solidFill>
                        </a:rPr>
                        <a:t> – Berfin Varlı</a:t>
                      </a:r>
                    </a:p>
                  </a:txBody>
                  <a:tcPr marL="190172" marR="114103" marT="114103" marB="114103">
                    <a:lnL w="38100" cap="flat" cmpd="sng" algn="ctr">
                      <a:solidFill>
                        <a:srgbClr val="FFFFFF"/>
                      </a:solidFill>
                      <a:prstDash val="solid"/>
                    </a:lnL>
                    <a:lnR w="38100" cap="flat" cmpd="sng" algn="ctr">
                      <a:noFill/>
                      <a:prstDash val="solid"/>
                    </a:lnR>
                    <a:lnT w="38100" cap="flat" cmpd="sng" algn="ctr">
                      <a:solidFill>
                        <a:srgbClr val="FFFFFF"/>
                      </a:solidFill>
                      <a:prstDash val="solid"/>
                    </a:lnT>
                    <a:lnB w="38100" cap="flat" cmpd="sng" algn="ctr">
                      <a:solidFill>
                        <a:srgbClr val="FFFFFF"/>
                      </a:solidFill>
                      <a:prstDash val="solid"/>
                    </a:lnB>
                    <a:solidFill>
                      <a:schemeClr val="accent2">
                        <a:lumMod val="20000"/>
                        <a:lumOff val="80000"/>
                      </a:schemeClr>
                    </a:solidFill>
                  </a:tcPr>
                </a:tc>
                <a:extLst>
                  <a:ext uri="{0D108BD9-81ED-4DB2-BD59-A6C34878D82A}">
                    <a16:rowId xmlns:a16="http://schemas.microsoft.com/office/drawing/2014/main" val="293480002"/>
                  </a:ext>
                </a:extLst>
              </a:tr>
              <a:tr h="590179">
                <a:tc>
                  <a:txBody>
                    <a:bodyPr/>
                    <a:lstStyle/>
                    <a:p>
                      <a:r>
                        <a:rPr lang="tr-TR" sz="1300" dirty="0" err="1">
                          <a:solidFill>
                            <a:schemeClr val="tx1">
                              <a:lumMod val="85000"/>
                              <a:lumOff val="15000"/>
                            </a:schemeClr>
                          </a:solidFill>
                        </a:rPr>
                        <a:t>Recommendation</a:t>
                      </a:r>
                      <a:r>
                        <a:rPr lang="tr-TR" sz="1300" baseline="0" dirty="0">
                          <a:solidFill>
                            <a:schemeClr val="tx1">
                              <a:lumMod val="85000"/>
                              <a:lumOff val="15000"/>
                            </a:schemeClr>
                          </a:solidFill>
                        </a:rPr>
                        <a:t> </a:t>
                      </a:r>
                      <a:r>
                        <a:rPr lang="tr-TR" sz="1300" baseline="0" dirty="0" err="1">
                          <a:solidFill>
                            <a:schemeClr val="tx1">
                              <a:lumMod val="85000"/>
                              <a:lumOff val="15000"/>
                            </a:schemeClr>
                          </a:solidFill>
                        </a:rPr>
                        <a:t>Algorithm</a:t>
                      </a:r>
                      <a:endParaRPr lang="tr-TR" sz="1300" dirty="0">
                        <a:solidFill>
                          <a:schemeClr val="tx1">
                            <a:lumMod val="85000"/>
                            <a:lumOff val="15000"/>
                          </a:schemeClr>
                        </a:solidFill>
                      </a:endParaRPr>
                    </a:p>
                  </a:txBody>
                  <a:tcPr marL="190172" marR="114103" marT="114103" marB="114103">
                    <a:lnL w="12700" cmpd="sng">
                      <a:no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chemeClr val="accent2">
                        <a:lumMod val="40000"/>
                        <a:lumOff val="60000"/>
                      </a:schemeClr>
                    </a:solidFill>
                  </a:tcPr>
                </a:tc>
                <a:tc>
                  <a:txBody>
                    <a:bodyPr/>
                    <a:lstStyle/>
                    <a:p>
                      <a:r>
                        <a:rPr lang="tr-TR" sz="1300" dirty="0">
                          <a:solidFill>
                            <a:schemeClr val="tx1">
                              <a:lumMod val="85000"/>
                              <a:lumOff val="15000"/>
                            </a:schemeClr>
                          </a:solidFill>
                        </a:rPr>
                        <a:t>Tolga Bolat – Kutay </a:t>
                      </a:r>
                      <a:r>
                        <a:rPr lang="tr-TR" sz="1300" dirty="0" err="1">
                          <a:solidFill>
                            <a:schemeClr val="tx1">
                              <a:lumMod val="85000"/>
                              <a:lumOff val="15000"/>
                            </a:schemeClr>
                          </a:solidFill>
                        </a:rPr>
                        <a:t>Kabadaş</a:t>
                      </a:r>
                      <a:r>
                        <a:rPr lang="tr-TR" sz="1300" dirty="0">
                          <a:solidFill>
                            <a:schemeClr val="tx1">
                              <a:lumMod val="85000"/>
                              <a:lumOff val="15000"/>
                            </a:schemeClr>
                          </a:solidFill>
                        </a:rPr>
                        <a:t> – Berfin Varlı</a:t>
                      </a:r>
                    </a:p>
                  </a:txBody>
                  <a:tcPr marL="190172" marR="114103" marT="114103" marB="114103">
                    <a:lnL w="38100" cap="flat" cmpd="sng" algn="ctr">
                      <a:solidFill>
                        <a:srgbClr val="FFFFFF"/>
                      </a:solidFill>
                      <a:prstDash val="solid"/>
                    </a:lnL>
                    <a:lnR w="12700" cmpd="sng">
                      <a:noFill/>
                      <a:prstDash val="solid"/>
                    </a:lnR>
                    <a:lnT w="38100" cap="flat" cmpd="sng" algn="ctr">
                      <a:solidFill>
                        <a:srgbClr val="FFFFFF"/>
                      </a:solidFill>
                      <a:prstDash val="solid"/>
                    </a:lnT>
                    <a:lnB w="38100" cap="flat" cmpd="sng" algn="ctr">
                      <a:solidFill>
                        <a:srgbClr val="FFFFFF"/>
                      </a:solidFill>
                      <a:prstDash val="solid"/>
                    </a:lnB>
                    <a:solidFill>
                      <a:schemeClr val="accent2">
                        <a:lumMod val="40000"/>
                        <a:lumOff val="60000"/>
                      </a:schemeClr>
                    </a:solidFill>
                  </a:tcPr>
                </a:tc>
                <a:extLst>
                  <a:ext uri="{0D108BD9-81ED-4DB2-BD59-A6C34878D82A}">
                    <a16:rowId xmlns:a16="http://schemas.microsoft.com/office/drawing/2014/main" val="336087910"/>
                  </a:ext>
                </a:extLst>
              </a:tr>
              <a:tr h="590179">
                <a:tc>
                  <a:txBody>
                    <a:bodyPr/>
                    <a:lstStyle/>
                    <a:p>
                      <a:r>
                        <a:rPr lang="tr-TR" sz="1300" dirty="0" err="1">
                          <a:solidFill>
                            <a:schemeClr val="tx1">
                              <a:lumMod val="85000"/>
                              <a:lumOff val="15000"/>
                            </a:schemeClr>
                          </a:solidFill>
                        </a:rPr>
                        <a:t>Dataset</a:t>
                      </a:r>
                      <a:r>
                        <a:rPr lang="tr-TR" sz="1300" dirty="0">
                          <a:solidFill>
                            <a:schemeClr val="tx1">
                              <a:lumMod val="85000"/>
                              <a:lumOff val="15000"/>
                            </a:schemeClr>
                          </a:solidFill>
                        </a:rPr>
                        <a:t> </a:t>
                      </a:r>
                      <a:r>
                        <a:rPr lang="tr-TR" sz="1300" dirty="0" err="1">
                          <a:solidFill>
                            <a:schemeClr val="tx1">
                              <a:lumMod val="85000"/>
                              <a:lumOff val="15000"/>
                            </a:schemeClr>
                          </a:solidFill>
                        </a:rPr>
                        <a:t>Modification</a:t>
                      </a:r>
                      <a:endParaRPr lang="tr-TR" sz="1300" dirty="0">
                        <a:solidFill>
                          <a:schemeClr val="tx1">
                            <a:lumMod val="85000"/>
                            <a:lumOff val="15000"/>
                          </a:schemeClr>
                        </a:solidFill>
                      </a:endParaRPr>
                    </a:p>
                  </a:txBody>
                  <a:tcPr marL="190172" marR="114103" marT="114103" marB="114103">
                    <a:lnL w="38100" cap="flat" cmpd="sng" algn="ctr">
                      <a:noFill/>
                      <a:prstDash val="solid"/>
                    </a:lnL>
                    <a:lnR w="38100" cap="flat" cmpd="sng" algn="ctr">
                      <a:solidFill>
                        <a:srgbClr val="FFFFFF"/>
                      </a:solidFill>
                      <a:prstDash val="solid"/>
                    </a:lnR>
                    <a:lnT w="38100" cap="flat" cmpd="sng" algn="ctr">
                      <a:solidFill>
                        <a:srgbClr val="FFFFFF"/>
                      </a:solidFill>
                      <a:prstDash val="solid"/>
                    </a:lnT>
                    <a:lnB w="12700" cmpd="sng">
                      <a:noFill/>
                      <a:prstDash val="solid"/>
                    </a:lnB>
                    <a:solidFill>
                      <a:schemeClr val="accent2">
                        <a:lumMod val="20000"/>
                        <a:lumOff val="80000"/>
                      </a:schemeClr>
                    </a:solidFill>
                  </a:tcPr>
                </a:tc>
                <a:tc>
                  <a:txBody>
                    <a:bodyPr/>
                    <a:lstStyle/>
                    <a:p>
                      <a:r>
                        <a:rPr lang="tr-TR" sz="1300" dirty="0">
                          <a:solidFill>
                            <a:schemeClr val="tx1">
                              <a:lumMod val="85000"/>
                              <a:lumOff val="15000"/>
                            </a:schemeClr>
                          </a:solidFill>
                        </a:rPr>
                        <a:t>Berfin Varlı</a:t>
                      </a:r>
                    </a:p>
                  </a:txBody>
                  <a:tcPr marL="190172" marR="114103" marT="114103" marB="114103">
                    <a:lnL w="38100" cap="flat" cmpd="sng" algn="ctr">
                      <a:solidFill>
                        <a:srgbClr val="FFFFFF"/>
                      </a:solidFill>
                      <a:prstDash val="solid"/>
                    </a:lnL>
                    <a:lnR w="38100" cap="flat" cmpd="sng" algn="ctr">
                      <a:noFill/>
                      <a:prstDash val="solid"/>
                    </a:lnR>
                    <a:lnT w="38100" cap="flat" cmpd="sng" algn="ctr">
                      <a:solidFill>
                        <a:srgbClr val="FFFFFF"/>
                      </a:solidFill>
                      <a:prstDash val="solid"/>
                    </a:lnT>
                    <a:lnB w="12700" cmpd="sng">
                      <a:noFill/>
                      <a:prstDash val="solid"/>
                    </a:lnB>
                    <a:solidFill>
                      <a:schemeClr val="accent2">
                        <a:lumMod val="20000"/>
                        <a:lumOff val="80000"/>
                      </a:schemeClr>
                    </a:solidFill>
                  </a:tcPr>
                </a:tc>
                <a:extLst>
                  <a:ext uri="{0D108BD9-81ED-4DB2-BD59-A6C34878D82A}">
                    <a16:rowId xmlns:a16="http://schemas.microsoft.com/office/drawing/2014/main" val="2183577205"/>
                  </a:ext>
                </a:extLst>
              </a:tr>
            </a:tbl>
          </a:graphicData>
        </a:graphic>
      </p:graphicFrame>
    </p:spTree>
    <p:extLst>
      <p:ext uri="{BB962C8B-B14F-4D97-AF65-F5344CB8AC3E}">
        <p14:creationId xmlns:p14="http://schemas.microsoft.com/office/powerpoint/2010/main" val="15145632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1C73592D-D1D2-8F13-82AC-14ECD32F860F}"/>
              </a:ext>
            </a:extLst>
          </p:cNvPr>
          <p:cNvSpPr>
            <a:spLocks noGrp="1"/>
          </p:cNvSpPr>
          <p:nvPr>
            <p:ph type="title"/>
          </p:nvPr>
        </p:nvSpPr>
        <p:spPr>
          <a:xfrm>
            <a:off x="838200" y="710393"/>
            <a:ext cx="10515600" cy="1325563"/>
          </a:xfrm>
        </p:spPr>
        <p:txBody>
          <a:bodyPr>
            <a:normAutofit/>
          </a:bodyPr>
          <a:lstStyle/>
          <a:p>
            <a:r>
              <a:rPr lang="en-US" dirty="0">
                <a:latin typeface="+mn-lt"/>
              </a:rPr>
              <a:t>S</a:t>
            </a:r>
            <a:r>
              <a:rPr lang="tr-TR" dirty="0">
                <a:latin typeface="+mn-lt"/>
              </a:rPr>
              <a:t>UCCESS</a:t>
            </a:r>
            <a:r>
              <a:rPr lang="en-US" dirty="0">
                <a:latin typeface="+mn-lt"/>
              </a:rPr>
              <a:t> C</a:t>
            </a:r>
            <a:r>
              <a:rPr lang="tr-TR" dirty="0">
                <a:latin typeface="+mn-lt"/>
              </a:rPr>
              <a:t>RITERIA</a:t>
            </a:r>
            <a:r>
              <a:rPr lang="en-US" dirty="0">
                <a:latin typeface="+mn-lt"/>
              </a:rPr>
              <a:t> A</a:t>
            </a:r>
            <a:r>
              <a:rPr lang="tr-TR" dirty="0">
                <a:latin typeface="+mn-lt"/>
              </a:rPr>
              <a:t>ND </a:t>
            </a:r>
            <a:r>
              <a:rPr lang="en-US" dirty="0">
                <a:latin typeface="+mn-lt"/>
              </a:rPr>
              <a:t>R</a:t>
            </a:r>
            <a:r>
              <a:rPr lang="tr-TR" dirty="0">
                <a:latin typeface="+mn-lt"/>
              </a:rPr>
              <a:t>ESULTS</a:t>
            </a:r>
            <a:br>
              <a:rPr lang="en-US" dirty="0"/>
            </a:br>
            <a:endParaRPr lang="tr-TR" dirty="0">
              <a:latin typeface="+mn-lt"/>
            </a:endParaRPr>
          </a:p>
        </p:txBody>
      </p:sp>
      <p:pic>
        <p:nvPicPr>
          <p:cNvPr id="1026" name="Picture 2">
            <a:extLst>
              <a:ext uri="{FF2B5EF4-FFF2-40B4-BE49-F238E27FC236}">
                <a16:creationId xmlns:a16="http://schemas.microsoft.com/office/drawing/2014/main" id="{D2F61848-7B1B-EF59-2A74-4674E8C167D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36943" y="3088257"/>
            <a:ext cx="3048691" cy="738929"/>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3" name="Tablo 2">
            <a:extLst>
              <a:ext uri="{FF2B5EF4-FFF2-40B4-BE49-F238E27FC236}">
                <a16:creationId xmlns:a16="http://schemas.microsoft.com/office/drawing/2014/main" id="{0BA751BE-01B9-C255-8EB7-7D2C94906FE6}"/>
              </a:ext>
            </a:extLst>
          </p:cNvPr>
          <p:cNvGraphicFramePr>
            <a:graphicFrameLocks noGrp="1"/>
          </p:cNvGraphicFramePr>
          <p:nvPr>
            <p:extLst>
              <p:ext uri="{D42A27DB-BD31-4B8C-83A1-F6EECF244321}">
                <p14:modId xmlns:p14="http://schemas.microsoft.com/office/powerpoint/2010/main" val="2212568798"/>
              </p:ext>
            </p:extLst>
          </p:nvPr>
        </p:nvGraphicFramePr>
        <p:xfrm>
          <a:off x="1106366" y="2309217"/>
          <a:ext cx="9979268" cy="3684401"/>
        </p:xfrm>
        <a:graphic>
          <a:graphicData uri="http://schemas.openxmlformats.org/drawingml/2006/table">
            <a:tbl>
              <a:tblPr firstRow="1" bandRow="1">
                <a:noFill/>
                <a:tableStyleId>{5C22544A-7EE6-4342-B048-85BDC9FD1C3A}</a:tableStyleId>
              </a:tblPr>
              <a:tblGrid>
                <a:gridCol w="3839672">
                  <a:extLst>
                    <a:ext uri="{9D8B030D-6E8A-4147-A177-3AD203B41FA5}">
                      <a16:colId xmlns:a16="http://schemas.microsoft.com/office/drawing/2014/main" val="2712732006"/>
                    </a:ext>
                  </a:extLst>
                </a:gridCol>
                <a:gridCol w="3069798">
                  <a:extLst>
                    <a:ext uri="{9D8B030D-6E8A-4147-A177-3AD203B41FA5}">
                      <a16:colId xmlns:a16="http://schemas.microsoft.com/office/drawing/2014/main" val="2803413263"/>
                    </a:ext>
                  </a:extLst>
                </a:gridCol>
                <a:gridCol w="3069798">
                  <a:extLst>
                    <a:ext uri="{9D8B030D-6E8A-4147-A177-3AD203B41FA5}">
                      <a16:colId xmlns:a16="http://schemas.microsoft.com/office/drawing/2014/main" val="244186893"/>
                    </a:ext>
                  </a:extLst>
                </a:gridCol>
              </a:tblGrid>
              <a:tr h="754332">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tr-TR" sz="1400" b="1">
                          <a:solidFill>
                            <a:schemeClr val="tx1">
                              <a:lumMod val="75000"/>
                              <a:lumOff val="25000"/>
                            </a:schemeClr>
                          </a:solidFill>
                        </a:rPr>
                        <a:t>Success</a:t>
                      </a:r>
                      <a:r>
                        <a:rPr lang="tr-TR" sz="1400" b="1" baseline="0">
                          <a:solidFill>
                            <a:schemeClr val="tx1">
                              <a:lumMod val="75000"/>
                              <a:lumOff val="25000"/>
                            </a:schemeClr>
                          </a:solidFill>
                        </a:rPr>
                        <a:t> Criteria</a:t>
                      </a:r>
                      <a:endParaRPr lang="tr-TR" sz="1400" b="1" dirty="0">
                        <a:solidFill>
                          <a:schemeClr val="tx1">
                            <a:lumMod val="75000"/>
                            <a:lumOff val="25000"/>
                          </a:schemeClr>
                        </a:solidFill>
                      </a:endParaRPr>
                    </a:p>
                  </a:txBody>
                  <a:tcPr marL="190172" marR="114103" marT="114103" marB="114103">
                    <a:lnL w="38100" cap="flat" cmpd="sng" algn="ctr">
                      <a:noFill/>
                      <a:prstDash val="solid"/>
                    </a:lnL>
                    <a:lnR w="38100" cap="flat" cmpd="sng" algn="ctr">
                      <a:solidFill>
                        <a:srgbClr val="FFFFFF"/>
                      </a:solidFill>
                      <a:prstDash val="solid"/>
                    </a:lnR>
                    <a:lnT w="38100" cap="flat" cmpd="sng" algn="ctr">
                      <a:noFill/>
                      <a:prstDash val="solid"/>
                    </a:lnT>
                    <a:lnB w="38100" cap="flat" cmpd="sng" algn="ctr">
                      <a:solidFill>
                        <a:srgbClr val="FFFFFF"/>
                      </a:solidFill>
                      <a:prstDash val="solid"/>
                    </a:lnB>
                    <a:solidFill>
                      <a:schemeClr val="accent2">
                        <a:lumMod val="40000"/>
                        <a:lumOff val="6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tr-TR" sz="1400" b="1" dirty="0">
                          <a:solidFill>
                            <a:schemeClr val="tx1">
                              <a:lumMod val="75000"/>
                              <a:lumOff val="25000"/>
                            </a:schemeClr>
                          </a:solidFill>
                        </a:rPr>
                        <a:t>How</a:t>
                      </a:r>
                      <a:r>
                        <a:rPr lang="tr-TR" sz="1400" b="1" baseline="0" dirty="0">
                          <a:solidFill>
                            <a:schemeClr val="tx1">
                              <a:lumMod val="75000"/>
                              <a:lumOff val="25000"/>
                            </a:schemeClr>
                          </a:solidFill>
                        </a:rPr>
                        <a:t> </a:t>
                      </a:r>
                      <a:r>
                        <a:rPr lang="tr-TR" sz="1400" b="1" baseline="0" dirty="0" err="1">
                          <a:solidFill>
                            <a:schemeClr val="tx1">
                              <a:lumMod val="75000"/>
                              <a:lumOff val="25000"/>
                            </a:schemeClr>
                          </a:solidFill>
                        </a:rPr>
                        <a:t>To</a:t>
                      </a:r>
                      <a:r>
                        <a:rPr lang="tr-TR" sz="1400" b="1" baseline="0" dirty="0">
                          <a:solidFill>
                            <a:schemeClr val="tx1">
                              <a:lumMod val="75000"/>
                              <a:lumOff val="25000"/>
                            </a:schemeClr>
                          </a:solidFill>
                        </a:rPr>
                        <a:t> </a:t>
                      </a:r>
                      <a:r>
                        <a:rPr lang="tr-TR" sz="1400" b="1" baseline="0" dirty="0" err="1">
                          <a:solidFill>
                            <a:schemeClr val="tx1">
                              <a:lumMod val="75000"/>
                              <a:lumOff val="25000"/>
                            </a:schemeClr>
                          </a:solidFill>
                        </a:rPr>
                        <a:t>Measure</a:t>
                      </a:r>
                      <a:endParaRPr lang="tr-TR" sz="1400" b="1" dirty="0">
                        <a:solidFill>
                          <a:schemeClr val="tx1">
                            <a:lumMod val="75000"/>
                            <a:lumOff val="25000"/>
                          </a:schemeClr>
                        </a:solidFill>
                      </a:endParaRPr>
                    </a:p>
                  </a:txBody>
                  <a:tcPr marL="190172" marR="114103" marT="114103" marB="114103">
                    <a:lnL w="38100" cap="flat" cmpd="sng" algn="ctr">
                      <a:solidFill>
                        <a:srgbClr val="FFFFFF"/>
                      </a:solidFill>
                      <a:prstDash val="solid"/>
                    </a:lnL>
                    <a:lnR w="38100" cap="flat" cmpd="sng" algn="ctr">
                      <a:solidFill>
                        <a:srgbClr val="FFFFFF"/>
                      </a:solidFill>
                      <a:prstDash val="solid"/>
                      <a:round/>
                      <a:headEnd type="none" w="med" len="med"/>
                      <a:tailEnd type="none" w="med" len="med"/>
                    </a:lnR>
                    <a:lnT w="38100" cap="flat" cmpd="sng" algn="ctr">
                      <a:noFill/>
                      <a:prstDash val="solid"/>
                    </a:lnT>
                    <a:lnB w="38100" cap="flat" cmpd="sng" algn="ctr">
                      <a:solidFill>
                        <a:srgbClr val="FFFFFF"/>
                      </a:solidFill>
                      <a:prstDash val="solid"/>
                    </a:lnB>
                    <a:solidFill>
                      <a:schemeClr val="accent2">
                        <a:lumMod val="40000"/>
                        <a:lumOff val="6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tr-TR" sz="1400" b="1" dirty="0" err="1">
                          <a:solidFill>
                            <a:schemeClr val="tx1">
                              <a:lumMod val="75000"/>
                              <a:lumOff val="25000"/>
                            </a:schemeClr>
                          </a:solidFill>
                        </a:rPr>
                        <a:t>Results</a:t>
                      </a:r>
                      <a:endParaRPr lang="tr-TR" sz="1400" b="1" dirty="0">
                        <a:solidFill>
                          <a:schemeClr val="tx1">
                            <a:lumMod val="75000"/>
                            <a:lumOff val="25000"/>
                          </a:schemeClr>
                        </a:solidFill>
                      </a:endParaRPr>
                    </a:p>
                  </a:txBody>
                  <a:tcPr marL="190172" marR="114103" marT="114103" marB="114103">
                    <a:lnL w="38100" cap="flat" cmpd="sng" algn="ctr">
                      <a:solidFill>
                        <a:srgbClr val="FFFFFF"/>
                      </a:solidFill>
                      <a:prstDash val="solid"/>
                    </a:lnL>
                    <a:lnR w="38100" cap="flat" cmpd="sng" algn="ctr">
                      <a:noFill/>
                      <a:prstDash val="solid"/>
                    </a:lnR>
                    <a:lnT w="38100" cap="flat" cmpd="sng" algn="ctr">
                      <a:noFill/>
                      <a:prstDash val="solid"/>
                    </a:lnT>
                    <a:lnB w="38100" cap="flat" cmpd="sng" algn="ctr">
                      <a:solidFill>
                        <a:srgbClr val="FFFFFF"/>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760347921"/>
                  </a:ext>
                </a:extLst>
              </a:tr>
              <a:tr h="754332">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tr-TR" sz="1400" dirty="0" err="1">
                          <a:solidFill>
                            <a:schemeClr val="tx1">
                              <a:lumMod val="75000"/>
                              <a:lumOff val="25000"/>
                            </a:schemeClr>
                          </a:solidFill>
                        </a:rPr>
                        <a:t>Accuracy</a:t>
                      </a:r>
                      <a:r>
                        <a:rPr lang="tr-TR" sz="1400" dirty="0">
                          <a:solidFill>
                            <a:schemeClr val="tx1">
                              <a:lumMod val="75000"/>
                              <a:lumOff val="25000"/>
                            </a:schemeClr>
                          </a:solidFill>
                        </a:rPr>
                        <a:t> Of</a:t>
                      </a:r>
                      <a:r>
                        <a:rPr lang="tr-TR" sz="1400" baseline="0" dirty="0">
                          <a:solidFill>
                            <a:schemeClr val="tx1">
                              <a:lumMod val="75000"/>
                              <a:lumOff val="25000"/>
                            </a:schemeClr>
                          </a:solidFill>
                        </a:rPr>
                        <a:t> Game </a:t>
                      </a:r>
                      <a:r>
                        <a:rPr lang="tr-TR" sz="1400" baseline="0" dirty="0" err="1">
                          <a:solidFill>
                            <a:schemeClr val="tx1">
                              <a:lumMod val="75000"/>
                              <a:lumOff val="25000"/>
                            </a:schemeClr>
                          </a:solidFill>
                        </a:rPr>
                        <a:t>Recommendations</a:t>
                      </a:r>
                      <a:endParaRPr lang="tr-TR" sz="1400" dirty="0">
                        <a:solidFill>
                          <a:schemeClr val="tx1">
                            <a:lumMod val="75000"/>
                            <a:lumOff val="25000"/>
                          </a:schemeClr>
                        </a:solidFill>
                      </a:endParaRPr>
                    </a:p>
                  </a:txBody>
                  <a:tcPr marL="190172" marR="114103" marT="114103" marB="114103">
                    <a:lnL w="38100" cap="flat" cmpd="sng" algn="ctr">
                      <a:no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chemeClr val="accent2">
                        <a:lumMod val="20000"/>
                        <a:lumOff val="80000"/>
                      </a:schemeClr>
                    </a:solidFill>
                  </a:tcPr>
                </a:tc>
                <a:tc>
                  <a:txBody>
                    <a:bodyPr/>
                    <a:lstStyle/>
                    <a:p>
                      <a:r>
                        <a:rPr lang="tr-TR" sz="1400" dirty="0" err="1">
                          <a:solidFill>
                            <a:schemeClr val="tx1">
                              <a:lumMod val="75000"/>
                              <a:lumOff val="25000"/>
                            </a:schemeClr>
                          </a:solidFill>
                        </a:rPr>
                        <a:t>Area</a:t>
                      </a:r>
                      <a:r>
                        <a:rPr lang="tr-TR" sz="1400" dirty="0">
                          <a:solidFill>
                            <a:schemeClr val="tx1">
                              <a:lumMod val="75000"/>
                              <a:lumOff val="25000"/>
                            </a:schemeClr>
                          </a:solidFill>
                        </a:rPr>
                        <a:t> Under </a:t>
                      </a:r>
                      <a:r>
                        <a:rPr lang="tr-TR" sz="1400" dirty="0" err="1">
                          <a:solidFill>
                            <a:schemeClr val="tx1">
                              <a:lumMod val="75000"/>
                              <a:lumOff val="25000"/>
                            </a:schemeClr>
                          </a:solidFill>
                        </a:rPr>
                        <a:t>the</a:t>
                      </a:r>
                      <a:r>
                        <a:rPr lang="tr-TR" sz="1400" dirty="0">
                          <a:solidFill>
                            <a:schemeClr val="tx1">
                              <a:lumMod val="75000"/>
                              <a:lumOff val="25000"/>
                            </a:schemeClr>
                          </a:solidFill>
                        </a:rPr>
                        <a:t> ROC </a:t>
                      </a:r>
                      <a:r>
                        <a:rPr lang="tr-TR" sz="1400" dirty="0" err="1">
                          <a:solidFill>
                            <a:schemeClr val="tx1">
                              <a:lumMod val="75000"/>
                              <a:lumOff val="25000"/>
                            </a:schemeClr>
                          </a:solidFill>
                        </a:rPr>
                        <a:t>Curve</a:t>
                      </a:r>
                      <a:r>
                        <a:rPr lang="tr-TR" sz="1400" dirty="0">
                          <a:solidFill>
                            <a:schemeClr val="tx1">
                              <a:lumMod val="75000"/>
                              <a:lumOff val="25000"/>
                            </a:schemeClr>
                          </a:solidFill>
                        </a:rPr>
                        <a:t> </a:t>
                      </a:r>
                      <a:r>
                        <a:rPr lang="tr-TR" sz="1400" dirty="0" err="1">
                          <a:solidFill>
                            <a:schemeClr val="tx1">
                              <a:lumMod val="75000"/>
                              <a:lumOff val="25000"/>
                            </a:schemeClr>
                          </a:solidFill>
                        </a:rPr>
                        <a:t>metric</a:t>
                      </a:r>
                      <a:r>
                        <a:rPr lang="tr-TR" sz="1400" dirty="0">
                          <a:solidFill>
                            <a:schemeClr val="tx1">
                              <a:lumMod val="75000"/>
                              <a:lumOff val="25000"/>
                            </a:schemeClr>
                          </a:solidFill>
                        </a:rPr>
                        <a:t> </a:t>
                      </a:r>
                      <a:r>
                        <a:rPr lang="tr-TR" sz="1400" dirty="0" err="1">
                          <a:solidFill>
                            <a:schemeClr val="tx1">
                              <a:lumMod val="75000"/>
                              <a:lumOff val="25000"/>
                            </a:schemeClr>
                          </a:solidFill>
                        </a:rPr>
                        <a:t>used</a:t>
                      </a:r>
                      <a:r>
                        <a:rPr lang="tr-TR" sz="1400" dirty="0">
                          <a:solidFill>
                            <a:schemeClr val="tx1">
                              <a:lumMod val="75000"/>
                              <a:lumOff val="25000"/>
                            </a:schemeClr>
                          </a:solidFill>
                        </a:rPr>
                        <a:t>.</a:t>
                      </a:r>
                    </a:p>
                  </a:txBody>
                  <a:tcPr marL="190172" marR="114103" marT="114103" marB="114103">
                    <a:lnL w="38100" cap="flat" cmpd="sng" algn="ctr">
                      <a:solidFill>
                        <a:srgbClr val="FFFFFF"/>
                      </a:solidFill>
                      <a:prstDash val="solid"/>
                    </a:lnL>
                    <a:lnR w="38100" cap="flat" cmpd="sng" algn="ctr">
                      <a:solidFill>
                        <a:srgbClr val="FFFFFF"/>
                      </a:solidFill>
                      <a:prstDash val="solid"/>
                      <a:round/>
                      <a:headEnd type="none" w="med" len="med"/>
                      <a:tailEnd type="none" w="med" len="med"/>
                    </a:lnR>
                    <a:lnT w="38100" cap="flat" cmpd="sng" algn="ctr">
                      <a:solidFill>
                        <a:srgbClr val="FFFFFF"/>
                      </a:solidFill>
                      <a:prstDash val="solid"/>
                    </a:lnT>
                    <a:lnB w="38100" cap="flat" cmpd="sng" algn="ctr">
                      <a:solidFill>
                        <a:srgbClr val="FFFFFF"/>
                      </a:solidFill>
                      <a:prstDash val="solid"/>
                    </a:lnB>
                    <a:solidFill>
                      <a:schemeClr val="accent2">
                        <a:lumMod val="20000"/>
                        <a:lumOff val="80000"/>
                      </a:schemeClr>
                    </a:solidFill>
                  </a:tcPr>
                </a:tc>
                <a:tc>
                  <a:txBody>
                    <a:bodyPr/>
                    <a:lstStyle/>
                    <a:p>
                      <a:endParaRPr lang="tr-TR" sz="1300" dirty="0">
                        <a:solidFill>
                          <a:schemeClr val="tx1">
                            <a:lumMod val="85000"/>
                            <a:lumOff val="15000"/>
                          </a:schemeClr>
                        </a:solidFill>
                      </a:endParaRPr>
                    </a:p>
                  </a:txBody>
                  <a:tcPr marL="190172" marR="114103" marT="114103" marB="114103">
                    <a:lnL w="38100" cap="flat" cmpd="sng" algn="ctr">
                      <a:solidFill>
                        <a:srgbClr val="FFFFFF"/>
                      </a:solidFill>
                      <a:prstDash val="solid"/>
                    </a:lnL>
                    <a:lnR w="38100" cap="flat" cmpd="sng" algn="ctr">
                      <a:noFill/>
                      <a:prstDash val="soli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chemeClr val="accent2">
                        <a:lumMod val="20000"/>
                        <a:lumOff val="80000"/>
                        <a:alpha val="0"/>
                      </a:schemeClr>
                    </a:solidFill>
                  </a:tcPr>
                </a:tc>
                <a:extLst>
                  <a:ext uri="{0D108BD9-81ED-4DB2-BD59-A6C34878D82A}">
                    <a16:rowId xmlns:a16="http://schemas.microsoft.com/office/drawing/2014/main" val="756401408"/>
                  </a:ext>
                </a:extLst>
              </a:tr>
              <a:tr h="944942">
                <a:tc>
                  <a:txBody>
                    <a:bodyPr/>
                    <a:lstStyle/>
                    <a:p>
                      <a:r>
                        <a:rPr lang="tr-TR" sz="1400" dirty="0">
                          <a:solidFill>
                            <a:schemeClr val="tx1">
                              <a:lumMod val="75000"/>
                              <a:lumOff val="25000"/>
                            </a:schemeClr>
                          </a:solidFill>
                        </a:rPr>
                        <a:t>Simple </a:t>
                      </a:r>
                      <a:r>
                        <a:rPr lang="tr-TR" sz="1400" dirty="0" err="1">
                          <a:solidFill>
                            <a:schemeClr val="tx1">
                              <a:lumMod val="75000"/>
                              <a:lumOff val="25000"/>
                            </a:schemeClr>
                          </a:solidFill>
                        </a:rPr>
                        <a:t>And</a:t>
                      </a:r>
                      <a:r>
                        <a:rPr lang="tr-TR" sz="1400" baseline="0" dirty="0">
                          <a:solidFill>
                            <a:schemeClr val="tx1">
                              <a:lumMod val="75000"/>
                              <a:lumOff val="25000"/>
                            </a:schemeClr>
                          </a:solidFill>
                        </a:rPr>
                        <a:t> </a:t>
                      </a:r>
                      <a:r>
                        <a:rPr lang="tr-TR" sz="1400" baseline="0" dirty="0" err="1">
                          <a:solidFill>
                            <a:schemeClr val="tx1">
                              <a:lumMod val="75000"/>
                              <a:lumOff val="25000"/>
                            </a:schemeClr>
                          </a:solidFill>
                        </a:rPr>
                        <a:t>Responsive</a:t>
                      </a:r>
                      <a:r>
                        <a:rPr lang="tr-TR" sz="1400" dirty="0">
                          <a:solidFill>
                            <a:schemeClr val="tx1">
                              <a:lumMod val="75000"/>
                              <a:lumOff val="25000"/>
                            </a:schemeClr>
                          </a:solidFill>
                        </a:rPr>
                        <a:t> </a:t>
                      </a:r>
                      <a:r>
                        <a:rPr lang="tr-TR" sz="1400" baseline="0" dirty="0" err="1">
                          <a:solidFill>
                            <a:schemeClr val="tx1">
                              <a:lumMod val="75000"/>
                              <a:lumOff val="25000"/>
                            </a:schemeClr>
                          </a:solidFill>
                        </a:rPr>
                        <a:t>Interface</a:t>
                      </a:r>
                      <a:endParaRPr lang="tr-TR" sz="1400" dirty="0">
                        <a:solidFill>
                          <a:schemeClr val="tx1">
                            <a:lumMod val="75000"/>
                            <a:lumOff val="25000"/>
                          </a:schemeClr>
                        </a:solidFill>
                      </a:endParaRPr>
                    </a:p>
                  </a:txBody>
                  <a:tcPr marL="190172" marR="114103" marT="114103" marB="114103">
                    <a:lnL w="12700" cmpd="sng">
                      <a:no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chemeClr val="accent2">
                        <a:lumMod val="40000"/>
                        <a:lumOff val="6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tr-TR" sz="1400" dirty="0">
                          <a:solidFill>
                            <a:schemeClr val="tx1">
                              <a:lumMod val="75000"/>
                              <a:lumOff val="25000"/>
                            </a:schemeClr>
                          </a:solidFill>
                        </a:rPr>
                        <a:t>Offline model </a:t>
                      </a:r>
                      <a:r>
                        <a:rPr lang="tr-TR" sz="1400" dirty="0" err="1">
                          <a:solidFill>
                            <a:schemeClr val="tx1">
                              <a:lumMod val="75000"/>
                              <a:lumOff val="25000"/>
                            </a:schemeClr>
                          </a:solidFill>
                        </a:rPr>
                        <a:t>training</a:t>
                      </a:r>
                      <a:r>
                        <a:rPr lang="tr-TR" sz="1400" dirty="0">
                          <a:solidFill>
                            <a:schemeClr val="tx1">
                              <a:lumMod val="75000"/>
                              <a:lumOff val="25000"/>
                            </a:schemeClr>
                          </a:solidFill>
                        </a:rPr>
                        <a:t>.</a:t>
                      </a:r>
                    </a:p>
                  </a:txBody>
                  <a:tcPr marL="190172" marR="114103" marT="114103" marB="114103">
                    <a:lnL w="38100" cap="flat" cmpd="sng" algn="ctr">
                      <a:solidFill>
                        <a:srgbClr val="FFFFFF"/>
                      </a:solidFill>
                      <a:prstDash val="solid"/>
                    </a:lnL>
                    <a:lnR w="38100" cap="flat" cmpd="sng" algn="ctr">
                      <a:solidFill>
                        <a:srgbClr val="FFFFFF"/>
                      </a:solidFill>
                      <a:prstDash val="solid"/>
                      <a:round/>
                      <a:headEnd type="none" w="med" len="med"/>
                      <a:tailEnd type="none" w="med" len="med"/>
                    </a:lnR>
                    <a:lnT w="38100" cap="flat" cmpd="sng" algn="ctr">
                      <a:solidFill>
                        <a:srgbClr val="FFFFFF"/>
                      </a:solidFill>
                      <a:prstDash val="solid"/>
                    </a:lnT>
                    <a:lnB w="38100" cap="flat" cmpd="sng" algn="ctr">
                      <a:solidFill>
                        <a:srgbClr val="FFFFFF"/>
                      </a:solidFill>
                      <a:prstDash val="solid"/>
                    </a:lnB>
                    <a:solidFill>
                      <a:schemeClr val="accent2">
                        <a:lumMod val="40000"/>
                        <a:lumOff val="60000"/>
                      </a:schemeClr>
                    </a:solidFill>
                  </a:tcPr>
                </a:tc>
                <a:tc>
                  <a:txBody>
                    <a:bodyPr/>
                    <a:lstStyle/>
                    <a:p>
                      <a:r>
                        <a:rPr lang="tr-TR" sz="1400" dirty="0" err="1">
                          <a:solidFill>
                            <a:schemeClr val="tx1">
                              <a:lumMod val="75000"/>
                              <a:lumOff val="25000"/>
                            </a:schemeClr>
                          </a:solidFill>
                        </a:rPr>
                        <a:t>System’s</a:t>
                      </a:r>
                      <a:r>
                        <a:rPr lang="tr-TR" sz="1400" dirty="0">
                          <a:solidFill>
                            <a:schemeClr val="tx1">
                              <a:lumMod val="75000"/>
                              <a:lumOff val="25000"/>
                            </a:schemeClr>
                          </a:solidFill>
                        </a:rPr>
                        <a:t> </a:t>
                      </a:r>
                      <a:r>
                        <a:rPr lang="tr-TR" sz="1400" dirty="0" err="1">
                          <a:solidFill>
                            <a:schemeClr val="tx1">
                              <a:lumMod val="75000"/>
                              <a:lumOff val="25000"/>
                            </a:schemeClr>
                          </a:solidFill>
                        </a:rPr>
                        <a:t>interface</a:t>
                      </a:r>
                      <a:r>
                        <a:rPr lang="tr-TR" sz="1400" dirty="0">
                          <a:solidFill>
                            <a:schemeClr val="tx1">
                              <a:lumMod val="75000"/>
                              <a:lumOff val="25000"/>
                            </a:schemeClr>
                          </a:solidFill>
                        </a:rPr>
                        <a:t> is </a:t>
                      </a:r>
                      <a:r>
                        <a:rPr lang="tr-TR" sz="1400" dirty="0" err="1">
                          <a:solidFill>
                            <a:schemeClr val="tx1">
                              <a:lumMod val="75000"/>
                              <a:lumOff val="25000"/>
                            </a:schemeClr>
                          </a:solidFill>
                        </a:rPr>
                        <a:t>easy</a:t>
                      </a:r>
                      <a:r>
                        <a:rPr lang="tr-TR" sz="1400" dirty="0">
                          <a:solidFill>
                            <a:schemeClr val="tx1">
                              <a:lumMod val="75000"/>
                              <a:lumOff val="25000"/>
                            </a:schemeClr>
                          </a:solidFill>
                        </a:rPr>
                        <a:t> </a:t>
                      </a:r>
                      <a:r>
                        <a:rPr lang="tr-TR" sz="1400" dirty="0" err="1">
                          <a:solidFill>
                            <a:schemeClr val="tx1">
                              <a:lumMod val="75000"/>
                              <a:lumOff val="25000"/>
                            </a:schemeClr>
                          </a:solidFill>
                        </a:rPr>
                        <a:t>to</a:t>
                      </a:r>
                      <a:r>
                        <a:rPr lang="tr-TR" sz="1400" dirty="0">
                          <a:solidFill>
                            <a:schemeClr val="tx1">
                              <a:lumMod val="75000"/>
                              <a:lumOff val="25000"/>
                            </a:schemeClr>
                          </a:solidFill>
                        </a:rPr>
                        <a:t> </a:t>
                      </a:r>
                      <a:r>
                        <a:rPr lang="tr-TR" sz="1400" dirty="0" err="1">
                          <a:solidFill>
                            <a:schemeClr val="tx1">
                              <a:lumMod val="75000"/>
                              <a:lumOff val="25000"/>
                            </a:schemeClr>
                          </a:solidFill>
                        </a:rPr>
                        <a:t>use</a:t>
                      </a:r>
                      <a:r>
                        <a:rPr lang="tr-TR" sz="1400" dirty="0">
                          <a:solidFill>
                            <a:schemeClr val="tx1">
                              <a:lumMod val="75000"/>
                              <a:lumOff val="25000"/>
                            </a:schemeClr>
                          </a:solidFill>
                        </a:rPr>
                        <a:t> </a:t>
                      </a:r>
                      <a:r>
                        <a:rPr lang="tr-TR" sz="1400" dirty="0" err="1">
                          <a:solidFill>
                            <a:schemeClr val="tx1">
                              <a:lumMod val="75000"/>
                              <a:lumOff val="25000"/>
                            </a:schemeClr>
                          </a:solidFill>
                        </a:rPr>
                        <a:t>and</a:t>
                      </a:r>
                      <a:r>
                        <a:rPr lang="tr-TR" sz="1400" dirty="0">
                          <a:solidFill>
                            <a:schemeClr val="tx1">
                              <a:lumMod val="75000"/>
                              <a:lumOff val="25000"/>
                            </a:schemeClr>
                          </a:solidFill>
                        </a:rPr>
                        <a:t> </a:t>
                      </a:r>
                      <a:r>
                        <a:rPr lang="tr-TR" sz="1400" dirty="0" err="1">
                          <a:solidFill>
                            <a:schemeClr val="tx1">
                              <a:lumMod val="75000"/>
                              <a:lumOff val="25000"/>
                            </a:schemeClr>
                          </a:solidFill>
                        </a:rPr>
                        <a:t>responsive</a:t>
                      </a:r>
                      <a:r>
                        <a:rPr lang="tr-TR" sz="1400" dirty="0">
                          <a:solidFill>
                            <a:schemeClr val="tx1">
                              <a:lumMod val="75000"/>
                              <a:lumOff val="25000"/>
                            </a:schemeClr>
                          </a:solidFill>
                        </a:rPr>
                        <a:t>.</a:t>
                      </a:r>
                      <a:endParaRPr lang="tr-TR" sz="1300" dirty="0">
                        <a:solidFill>
                          <a:schemeClr val="tx1">
                            <a:lumMod val="85000"/>
                            <a:lumOff val="15000"/>
                          </a:schemeClr>
                        </a:solidFill>
                      </a:endParaRPr>
                    </a:p>
                  </a:txBody>
                  <a:tcPr marL="190172" marR="114103" marT="114103" marB="114103">
                    <a:lnL w="38100" cap="flat" cmpd="sng" algn="ctr">
                      <a:solidFill>
                        <a:srgbClr val="FFFFFF"/>
                      </a:solidFill>
                      <a:prstDash val="solid"/>
                    </a:lnL>
                    <a:lnR w="12700" cmpd="sng">
                      <a:noFill/>
                      <a:prstDash val="soli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079994077"/>
                  </a:ext>
                </a:extLst>
              </a:tr>
              <a:tr h="1230795">
                <a:tc>
                  <a:txBody>
                    <a:bodyPr/>
                    <a:lstStyle/>
                    <a:p>
                      <a:r>
                        <a:rPr lang="tr-TR" sz="1400" dirty="0">
                          <a:solidFill>
                            <a:schemeClr val="tx1">
                              <a:lumMod val="75000"/>
                              <a:lumOff val="25000"/>
                            </a:schemeClr>
                          </a:solidFill>
                        </a:rPr>
                        <a:t>IOS </a:t>
                      </a:r>
                      <a:r>
                        <a:rPr lang="tr-TR" sz="1400" dirty="0" err="1">
                          <a:solidFill>
                            <a:schemeClr val="tx1">
                              <a:lumMod val="75000"/>
                              <a:lumOff val="25000"/>
                            </a:schemeClr>
                          </a:solidFill>
                        </a:rPr>
                        <a:t>and</a:t>
                      </a:r>
                      <a:r>
                        <a:rPr lang="tr-TR" sz="1400" dirty="0">
                          <a:solidFill>
                            <a:schemeClr val="tx1">
                              <a:lumMod val="75000"/>
                              <a:lumOff val="25000"/>
                            </a:schemeClr>
                          </a:solidFill>
                        </a:rPr>
                        <a:t> </a:t>
                      </a:r>
                      <a:r>
                        <a:rPr lang="tr-TR" sz="1400" dirty="0" err="1">
                          <a:solidFill>
                            <a:schemeClr val="tx1">
                              <a:lumMod val="75000"/>
                              <a:lumOff val="25000"/>
                            </a:schemeClr>
                          </a:solidFill>
                        </a:rPr>
                        <a:t>Android</a:t>
                      </a:r>
                      <a:r>
                        <a:rPr lang="tr-TR" sz="1400" dirty="0">
                          <a:solidFill>
                            <a:schemeClr val="tx1">
                              <a:lumMod val="75000"/>
                              <a:lumOff val="25000"/>
                            </a:schemeClr>
                          </a:solidFill>
                        </a:rPr>
                        <a:t> Integration</a:t>
                      </a:r>
                    </a:p>
                  </a:txBody>
                  <a:tcPr marL="190172" marR="114103" marT="114103" marB="114103">
                    <a:lnL w="38100" cap="flat" cmpd="sng" algn="ctr">
                      <a:no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chemeClr val="accent2">
                        <a:lumMod val="20000"/>
                        <a:lumOff val="80000"/>
                      </a:schemeClr>
                    </a:solidFill>
                  </a:tcPr>
                </a:tc>
                <a:tc>
                  <a:txBody>
                    <a:bodyPr/>
                    <a:lstStyle/>
                    <a:p>
                      <a:r>
                        <a:rPr lang="tr-TR" sz="1400" dirty="0" err="1">
                          <a:solidFill>
                            <a:schemeClr val="tx1">
                              <a:lumMod val="75000"/>
                              <a:lumOff val="25000"/>
                            </a:schemeClr>
                          </a:solidFill>
                        </a:rPr>
                        <a:t>Both</a:t>
                      </a:r>
                      <a:r>
                        <a:rPr lang="tr-TR" sz="1400" dirty="0">
                          <a:solidFill>
                            <a:schemeClr val="tx1">
                              <a:lumMod val="75000"/>
                              <a:lumOff val="25000"/>
                            </a:schemeClr>
                          </a:solidFill>
                        </a:rPr>
                        <a:t> </a:t>
                      </a:r>
                      <a:r>
                        <a:rPr lang="tr-TR" sz="1400" dirty="0" err="1">
                          <a:solidFill>
                            <a:schemeClr val="tx1">
                              <a:lumMod val="75000"/>
                              <a:lumOff val="25000"/>
                            </a:schemeClr>
                          </a:solidFill>
                        </a:rPr>
                        <a:t>testing</a:t>
                      </a:r>
                      <a:r>
                        <a:rPr lang="tr-TR" sz="1400" dirty="0">
                          <a:solidFill>
                            <a:schemeClr val="tx1">
                              <a:lumMod val="75000"/>
                              <a:lumOff val="25000"/>
                            </a:schemeClr>
                          </a:solidFill>
                        </a:rPr>
                        <a:t> </a:t>
                      </a:r>
                      <a:r>
                        <a:rPr lang="tr-TR" sz="1400" dirty="0" err="1">
                          <a:solidFill>
                            <a:schemeClr val="tx1">
                              <a:lumMod val="75000"/>
                              <a:lumOff val="25000"/>
                            </a:schemeClr>
                          </a:solidFill>
                        </a:rPr>
                        <a:t>emulators</a:t>
                      </a:r>
                      <a:r>
                        <a:rPr lang="tr-TR" sz="1400" dirty="0">
                          <a:solidFill>
                            <a:schemeClr val="tx1">
                              <a:lumMod val="75000"/>
                              <a:lumOff val="25000"/>
                            </a:schemeClr>
                          </a:solidFill>
                        </a:rPr>
                        <a:t> </a:t>
                      </a:r>
                      <a:r>
                        <a:rPr lang="tr-TR" sz="1400" dirty="0" err="1">
                          <a:solidFill>
                            <a:schemeClr val="tx1">
                              <a:lumMod val="75000"/>
                              <a:lumOff val="25000"/>
                            </a:schemeClr>
                          </a:solidFill>
                        </a:rPr>
                        <a:t>and</a:t>
                      </a:r>
                      <a:r>
                        <a:rPr lang="tr-TR" sz="1400" dirty="0">
                          <a:solidFill>
                            <a:schemeClr val="tx1">
                              <a:lumMod val="75000"/>
                              <a:lumOff val="25000"/>
                            </a:schemeClr>
                          </a:solidFill>
                        </a:rPr>
                        <a:t> </a:t>
                      </a:r>
                      <a:r>
                        <a:rPr lang="tr-TR" sz="1400" dirty="0" err="1">
                          <a:solidFill>
                            <a:schemeClr val="tx1">
                              <a:lumMod val="75000"/>
                              <a:lumOff val="25000"/>
                            </a:schemeClr>
                          </a:solidFill>
                        </a:rPr>
                        <a:t>real</a:t>
                      </a:r>
                      <a:r>
                        <a:rPr lang="tr-TR" sz="1400" dirty="0">
                          <a:solidFill>
                            <a:schemeClr val="tx1">
                              <a:lumMod val="75000"/>
                              <a:lumOff val="25000"/>
                            </a:schemeClr>
                          </a:solidFill>
                        </a:rPr>
                        <a:t> </a:t>
                      </a:r>
                      <a:r>
                        <a:rPr lang="tr-TR" sz="1400" dirty="0" err="1">
                          <a:solidFill>
                            <a:schemeClr val="tx1">
                              <a:lumMod val="75000"/>
                              <a:lumOff val="25000"/>
                            </a:schemeClr>
                          </a:solidFill>
                        </a:rPr>
                        <a:t>devices</a:t>
                      </a:r>
                      <a:endParaRPr lang="tr-TR" sz="1300" dirty="0">
                        <a:solidFill>
                          <a:schemeClr val="tx1">
                            <a:lumMod val="85000"/>
                            <a:lumOff val="15000"/>
                          </a:schemeClr>
                        </a:solidFill>
                      </a:endParaRPr>
                    </a:p>
                  </a:txBody>
                  <a:tcPr marL="190172" marR="114103" marT="114103" marB="114103">
                    <a:lnL w="38100" cap="flat" cmpd="sng" algn="ctr">
                      <a:solidFill>
                        <a:srgbClr val="FFFFFF"/>
                      </a:solidFill>
                      <a:prstDash val="solid"/>
                    </a:lnL>
                    <a:lnR w="38100" cap="flat" cmpd="sng" algn="ctr">
                      <a:solidFill>
                        <a:srgbClr val="FFFFFF"/>
                      </a:solidFill>
                      <a:prstDash val="solid"/>
                      <a:round/>
                      <a:headEnd type="none" w="med" len="med"/>
                      <a:tailEnd type="none" w="med" len="med"/>
                    </a:lnR>
                    <a:lnT w="38100" cap="flat" cmpd="sng" algn="ctr">
                      <a:solidFill>
                        <a:srgbClr val="FFFFFF"/>
                      </a:solidFill>
                      <a:prstDash val="solid"/>
                    </a:lnT>
                    <a:lnB w="38100" cap="flat" cmpd="sng" algn="ctr">
                      <a:solidFill>
                        <a:srgbClr val="FFFFFF"/>
                      </a:solidFill>
                      <a:prstDash val="solid"/>
                    </a:lnB>
                    <a:solidFill>
                      <a:schemeClr val="accent2">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tr-TR" sz="1400" dirty="0" err="1">
                          <a:solidFill>
                            <a:schemeClr val="tx1">
                              <a:lumMod val="75000"/>
                              <a:lumOff val="25000"/>
                            </a:schemeClr>
                          </a:solidFill>
                        </a:rPr>
                        <a:t>Both</a:t>
                      </a:r>
                      <a:r>
                        <a:rPr lang="tr-TR" sz="1400" dirty="0">
                          <a:solidFill>
                            <a:schemeClr val="tx1">
                              <a:lumMod val="75000"/>
                              <a:lumOff val="25000"/>
                            </a:schemeClr>
                          </a:solidFill>
                        </a:rPr>
                        <a:t> IOS </a:t>
                      </a:r>
                      <a:r>
                        <a:rPr lang="tr-TR" sz="1400" dirty="0" err="1">
                          <a:solidFill>
                            <a:schemeClr val="tx1">
                              <a:lumMod val="75000"/>
                              <a:lumOff val="25000"/>
                            </a:schemeClr>
                          </a:solidFill>
                        </a:rPr>
                        <a:t>and</a:t>
                      </a:r>
                      <a:r>
                        <a:rPr lang="tr-TR" sz="1400" dirty="0">
                          <a:solidFill>
                            <a:schemeClr val="tx1">
                              <a:lumMod val="75000"/>
                              <a:lumOff val="25000"/>
                            </a:schemeClr>
                          </a:solidFill>
                        </a:rPr>
                        <a:t> </a:t>
                      </a:r>
                      <a:r>
                        <a:rPr lang="tr-TR" sz="1400" dirty="0" err="1">
                          <a:solidFill>
                            <a:schemeClr val="tx1">
                              <a:lumMod val="75000"/>
                              <a:lumOff val="25000"/>
                            </a:schemeClr>
                          </a:solidFill>
                        </a:rPr>
                        <a:t>Android</a:t>
                      </a:r>
                      <a:r>
                        <a:rPr lang="tr-TR" sz="1400" dirty="0">
                          <a:solidFill>
                            <a:schemeClr val="tx1">
                              <a:lumMod val="75000"/>
                              <a:lumOff val="25000"/>
                            </a:schemeClr>
                          </a:solidFill>
                        </a:rPr>
                        <a:t> </a:t>
                      </a:r>
                      <a:r>
                        <a:rPr lang="tr-TR" sz="1400" dirty="0" err="1">
                          <a:solidFill>
                            <a:schemeClr val="tx1">
                              <a:lumMod val="75000"/>
                              <a:lumOff val="25000"/>
                            </a:schemeClr>
                          </a:solidFill>
                        </a:rPr>
                        <a:t>works</a:t>
                      </a:r>
                      <a:r>
                        <a:rPr lang="tr-TR" sz="1400" dirty="0">
                          <a:solidFill>
                            <a:schemeClr val="tx1">
                              <a:lumMod val="75000"/>
                              <a:lumOff val="25000"/>
                            </a:schemeClr>
                          </a:solidFill>
                        </a:rPr>
                        <a:t> as </a:t>
                      </a:r>
                      <a:r>
                        <a:rPr lang="tr-TR" sz="1400" dirty="0" err="1">
                          <a:solidFill>
                            <a:schemeClr val="tx1">
                              <a:lumMod val="75000"/>
                              <a:lumOff val="25000"/>
                            </a:schemeClr>
                          </a:solidFill>
                        </a:rPr>
                        <a:t>expected</a:t>
                      </a:r>
                      <a:r>
                        <a:rPr lang="tr-TR" sz="1400" dirty="0">
                          <a:solidFill>
                            <a:schemeClr val="tx1">
                              <a:lumMod val="75000"/>
                              <a:lumOff val="25000"/>
                            </a:schemeClr>
                          </a:solidFill>
                        </a:rPr>
                        <a:t>.</a:t>
                      </a:r>
                    </a:p>
                    <a:p>
                      <a:endParaRPr lang="tr-TR" sz="1300" dirty="0">
                        <a:solidFill>
                          <a:schemeClr val="tx1">
                            <a:lumMod val="85000"/>
                            <a:lumOff val="15000"/>
                          </a:schemeClr>
                        </a:solidFill>
                      </a:endParaRPr>
                    </a:p>
                  </a:txBody>
                  <a:tcPr marL="190172" marR="114103" marT="114103" marB="114103">
                    <a:lnL w="38100" cap="flat" cmpd="sng" algn="ctr">
                      <a:solidFill>
                        <a:srgbClr val="FFFFFF"/>
                      </a:solidFill>
                      <a:prstDash val="solid"/>
                    </a:lnL>
                    <a:lnR w="38100" cap="flat" cmpd="sng" algn="ctr">
                      <a:noFill/>
                      <a:prstDash val="soli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3088163504"/>
                  </a:ext>
                </a:extLst>
              </a:tr>
            </a:tbl>
          </a:graphicData>
        </a:graphic>
      </p:graphicFrame>
      <p:pic>
        <p:nvPicPr>
          <p:cNvPr id="4" name="Picture 2">
            <a:extLst>
              <a:ext uri="{FF2B5EF4-FFF2-40B4-BE49-F238E27FC236}">
                <a16:creationId xmlns:a16="http://schemas.microsoft.com/office/drawing/2014/main" id="{7604E2FA-30B3-2DFF-4450-A53073A7386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36942" y="3088257"/>
            <a:ext cx="3048691" cy="6942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84675657"/>
      </p:ext>
    </p:extLst>
  </p:cSld>
  <p:clrMapOvr>
    <a:masterClrMapping/>
  </p:clrMapOvr>
</p:sld>
</file>

<file path=ppt/theme/theme1.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241</TotalTime>
  <Words>335</Words>
  <Application>Microsoft Office PowerPoint</Application>
  <PresentationFormat>Geniş ekran</PresentationFormat>
  <Paragraphs>71</Paragraphs>
  <Slides>15</Slides>
  <Notes>0</Notes>
  <HiddenSlides>0</HiddenSlides>
  <MMClips>1</MMClips>
  <ScaleCrop>false</ScaleCrop>
  <HeadingPairs>
    <vt:vector size="6" baseType="variant">
      <vt:variant>
        <vt:lpstr>Kullanılan Yazı Tipleri</vt:lpstr>
      </vt:variant>
      <vt:variant>
        <vt:i4>5</vt:i4>
      </vt:variant>
      <vt:variant>
        <vt:lpstr>Tema</vt:lpstr>
      </vt:variant>
      <vt:variant>
        <vt:i4>1</vt:i4>
      </vt:variant>
      <vt:variant>
        <vt:lpstr>Slayt Başlıkları</vt:lpstr>
      </vt:variant>
      <vt:variant>
        <vt:i4>15</vt:i4>
      </vt:variant>
    </vt:vector>
  </HeadingPairs>
  <TitlesOfParts>
    <vt:vector size="21" baseType="lpstr">
      <vt:lpstr>-apple-system</vt:lpstr>
      <vt:lpstr>Arial</vt:lpstr>
      <vt:lpstr>Calibri</vt:lpstr>
      <vt:lpstr>Calibri Light</vt:lpstr>
      <vt:lpstr>inherit</vt:lpstr>
      <vt:lpstr>Office Teması</vt:lpstr>
      <vt:lpstr>GAME RECOMMENDATION SYSTEM USING MACHINE LEARNING ALGORITHMS</vt:lpstr>
      <vt:lpstr>CONTENTS</vt:lpstr>
      <vt:lpstr>INTRODUCTION</vt:lpstr>
      <vt:lpstr>PURPOSE</vt:lpstr>
      <vt:lpstr>HYBRID RECOMMENDATION SYSTEM</vt:lpstr>
      <vt:lpstr>TECHNOLOGIES USED</vt:lpstr>
      <vt:lpstr>SIMILAR PROJECTS</vt:lpstr>
      <vt:lpstr>WORK DISTRIBUTION</vt:lpstr>
      <vt:lpstr>SUCCESS CRITERIA AND RESULTS </vt:lpstr>
      <vt:lpstr>PROJECT SCREENSHOTS</vt:lpstr>
      <vt:lpstr>PowerPoint Sunusu</vt:lpstr>
      <vt:lpstr>PowerPoint Sunusu</vt:lpstr>
      <vt:lpstr>CONCLUSION</vt:lpstr>
      <vt:lpstr>DEMO</vt:lpstr>
      <vt:lpstr>PowerPoint Sunusu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GAME RECOMMENDATION SYSTEM USING MACHINE LEARNING ALGORITHMS</dc:title>
  <dc:creator>Kutay Kabadaş</dc:creator>
  <cp:lastModifiedBy>Berfin Varlı</cp:lastModifiedBy>
  <cp:revision>39</cp:revision>
  <dcterms:created xsi:type="dcterms:W3CDTF">2022-01-17T18:05:23Z</dcterms:created>
  <dcterms:modified xsi:type="dcterms:W3CDTF">2022-06-12T11:26:06Z</dcterms:modified>
</cp:coreProperties>
</file>

<file path=docProps/thumbnail.jpeg>
</file>